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2" r:id="rId10"/>
    <p:sldId id="265" r:id="rId11"/>
    <p:sldId id="266" r:id="rId1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203864"/>
        </a:solidFill>
        <a:effectLst/>
        <a:uFillTx/>
        <a:latin typeface="Clear Sans"/>
        <a:ea typeface="Clear Sans"/>
        <a:cs typeface="Clear Sans"/>
        <a:sym typeface="Clear Sans"/>
      </a:defRPr>
    </a:lvl1pPr>
    <a:lvl2pPr marL="0" marR="0" indent="4572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203864"/>
        </a:solidFill>
        <a:effectLst/>
        <a:uFillTx/>
        <a:latin typeface="Clear Sans"/>
        <a:ea typeface="Clear Sans"/>
        <a:cs typeface="Clear Sans"/>
        <a:sym typeface="Clear Sans"/>
      </a:defRPr>
    </a:lvl2pPr>
    <a:lvl3pPr marL="0" marR="0" indent="9144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203864"/>
        </a:solidFill>
        <a:effectLst/>
        <a:uFillTx/>
        <a:latin typeface="Clear Sans"/>
        <a:ea typeface="Clear Sans"/>
        <a:cs typeface="Clear Sans"/>
        <a:sym typeface="Clear Sans"/>
      </a:defRPr>
    </a:lvl3pPr>
    <a:lvl4pPr marL="0" marR="0" indent="13716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203864"/>
        </a:solidFill>
        <a:effectLst/>
        <a:uFillTx/>
        <a:latin typeface="Clear Sans"/>
        <a:ea typeface="Clear Sans"/>
        <a:cs typeface="Clear Sans"/>
        <a:sym typeface="Clear Sans"/>
      </a:defRPr>
    </a:lvl4pPr>
    <a:lvl5pPr marL="0" marR="0" indent="18288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203864"/>
        </a:solidFill>
        <a:effectLst/>
        <a:uFillTx/>
        <a:latin typeface="Clear Sans"/>
        <a:ea typeface="Clear Sans"/>
        <a:cs typeface="Clear Sans"/>
        <a:sym typeface="Clear Sans"/>
      </a:defRPr>
    </a:lvl5pPr>
    <a:lvl6pPr marL="0" marR="0" indent="22860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203864"/>
        </a:solidFill>
        <a:effectLst/>
        <a:uFillTx/>
        <a:latin typeface="Clear Sans"/>
        <a:ea typeface="Clear Sans"/>
        <a:cs typeface="Clear Sans"/>
        <a:sym typeface="Clear Sans"/>
      </a:defRPr>
    </a:lvl6pPr>
    <a:lvl7pPr marL="0" marR="0" indent="27432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203864"/>
        </a:solidFill>
        <a:effectLst/>
        <a:uFillTx/>
        <a:latin typeface="Clear Sans"/>
        <a:ea typeface="Clear Sans"/>
        <a:cs typeface="Clear Sans"/>
        <a:sym typeface="Clear Sans"/>
      </a:defRPr>
    </a:lvl7pPr>
    <a:lvl8pPr marL="0" marR="0" indent="32004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203864"/>
        </a:solidFill>
        <a:effectLst/>
        <a:uFillTx/>
        <a:latin typeface="Clear Sans"/>
        <a:ea typeface="Clear Sans"/>
        <a:cs typeface="Clear Sans"/>
        <a:sym typeface="Clear Sans"/>
      </a:defRPr>
    </a:lvl8pPr>
    <a:lvl9pPr marL="0" marR="0" indent="36576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203864"/>
        </a:solidFill>
        <a:effectLst/>
        <a:uFillTx/>
        <a:latin typeface="Clear Sans"/>
        <a:ea typeface="Clear Sans"/>
        <a:cs typeface="Clear Sans"/>
        <a:sym typeface="Clear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504" autoAdjust="0"/>
  </p:normalViewPr>
  <p:slideViewPr>
    <p:cSldViewPr snapToGrid="0">
      <p:cViewPr varScale="1">
        <p:scale>
          <a:sx n="57" d="100"/>
          <a:sy n="57" d="100"/>
        </p:scale>
        <p:origin x="1362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99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09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6" name="Shape 3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003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54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54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93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sz="5800" b="1">
                <a:latin typeface="Clear Sans"/>
                <a:ea typeface="Clear Sans"/>
                <a:cs typeface="Clear Sans"/>
                <a:sym typeface="Clear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latin typeface="Georgia"/>
                <a:ea typeface="Georgia"/>
                <a:cs typeface="Georgia"/>
                <a:sym typeface="Georgia"/>
              </a:defRPr>
            </a:lvl1pPr>
            <a:lvl2pPr marL="0" indent="457200" algn="ctr">
              <a:buSzTx/>
              <a:buFontTx/>
              <a:buNone/>
              <a:defRPr sz="2400">
                <a:latin typeface="Georgia"/>
                <a:ea typeface="Georgia"/>
                <a:cs typeface="Georgia"/>
                <a:sym typeface="Georgia"/>
              </a:defRPr>
            </a:lvl2pPr>
            <a:lvl3pPr marL="0" indent="914400" algn="ctr">
              <a:buSzTx/>
              <a:buFontTx/>
              <a:buNone/>
              <a:defRPr sz="2400">
                <a:latin typeface="Georgia"/>
                <a:ea typeface="Georgia"/>
                <a:cs typeface="Georgia"/>
                <a:sym typeface="Georgia"/>
              </a:defRPr>
            </a:lvl3pPr>
            <a:lvl4pPr marL="0" indent="1371600" algn="ctr">
              <a:buSzTx/>
              <a:buFontTx/>
              <a:buNone/>
              <a:defRPr sz="2400">
                <a:latin typeface="Georgia"/>
                <a:ea typeface="Georgia"/>
                <a:cs typeface="Georgia"/>
                <a:sym typeface="Georgia"/>
              </a:defRPr>
            </a:lvl4pPr>
            <a:lvl5pPr marL="0" indent="1828800" algn="ctr">
              <a:buSzTx/>
              <a:buFontTx/>
              <a:buNone/>
              <a:defRPr sz="2400"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icture Placeholder 13"/>
          <p:cNvSpPr>
            <a:spLocks noGrp="1"/>
          </p:cNvSpPr>
          <p:nvPr>
            <p:ph type="pic" idx="21"/>
          </p:nvPr>
        </p:nvSpPr>
        <p:spPr>
          <a:xfrm>
            <a:off x="-33868" y="622219"/>
            <a:ext cx="5692719" cy="6220059"/>
          </a:xfrm>
          <a:prstGeom prst="rect">
            <a:avLst/>
          </a:prstGeom>
          <a:effectLst>
            <a:outerShdw blurRad="215900" rotWithShape="0">
              <a:srgbClr val="000000">
                <a:alpha val="8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" name="Picture Placeholder 16"/>
          <p:cNvSpPr>
            <a:spLocks noGrp="1"/>
          </p:cNvSpPr>
          <p:nvPr>
            <p:ph type="pic" idx="22"/>
          </p:nvPr>
        </p:nvSpPr>
        <p:spPr>
          <a:xfrm>
            <a:off x="2235201" y="0"/>
            <a:ext cx="7026238" cy="6045704"/>
          </a:xfrm>
          <a:prstGeom prst="rect">
            <a:avLst/>
          </a:prstGeom>
          <a:effectLst>
            <a:outerShdw blurRad="393700" rotWithShape="0">
              <a:srgbClr val="000000">
                <a:alpha val="30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684812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302853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880750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7818744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782730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035687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2354723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884322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125513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 b="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hf sldNum="0"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191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  <p:transition spd="med"/>
  <p:hf sldNum="0"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rcRect t="10161" b="10160"/>
          <a:stretch>
            <a:fillRect/>
          </a:stretch>
        </p:blipFill>
        <p:spPr>
          <a:xfrm>
            <a:off x="292813" y="290055"/>
            <a:ext cx="5565525" cy="4788839"/>
          </a:xfrm>
          <a:prstGeom prst="rect">
            <a:avLst/>
          </a:prstGeom>
          <a:ln w="12700">
            <a:miter lim="400000"/>
          </a:ln>
          <a:effectLst>
            <a:outerShdw blurRad="393700" rotWithShape="0">
              <a:srgbClr val="000000">
                <a:alpha val="30000"/>
              </a:srgbClr>
            </a:outerShdw>
          </a:effectLst>
        </p:spPr>
      </p:pic>
      <p:pic>
        <p:nvPicPr>
          <p:cNvPr id="104" name="image1.png" descr="image1.png"/>
          <p:cNvPicPr>
            <a:picLocks noChangeAspect="1"/>
          </p:cNvPicPr>
          <p:nvPr/>
        </p:nvPicPr>
        <p:blipFill>
          <a:blip r:embed="rId4">
            <a:extLst/>
          </a:blip>
          <a:srcRect l="1599" t="64322" r="1599" b="13632"/>
          <a:stretch>
            <a:fillRect/>
          </a:stretch>
        </p:blipFill>
        <p:spPr>
          <a:xfrm>
            <a:off x="678259" y="1256140"/>
            <a:ext cx="10835357" cy="2467670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PREDICTING THE PRIMARY TUMOR…"/>
          <p:cNvSpPr txBox="1">
            <a:spLocks noGrp="1"/>
          </p:cNvSpPr>
          <p:nvPr>
            <p:ph type="ctrTitle"/>
          </p:nvPr>
        </p:nvSpPr>
        <p:spPr>
          <a:xfrm>
            <a:off x="1020903" y="1296225"/>
            <a:ext cx="10150194" cy="2387601"/>
          </a:xfrm>
          <a:prstGeom prst="rect">
            <a:avLst/>
          </a:prstGeom>
          <a:effectLst>
            <a:outerShdw blurRad="317500" dist="129270" dir="624965" rotWithShape="0">
              <a:srgbClr val="000000">
                <a:alpha val="81298"/>
              </a:srgbClr>
            </a:outerShdw>
          </a:effectLst>
        </p:spPr>
        <p:txBody>
          <a:bodyPr anchor="ctr"/>
          <a:lstStyle/>
          <a:p>
            <a:pPr>
              <a:defRPr sz="4000">
                <a:solidFill>
                  <a:srgbClr val="FFFFFF"/>
                </a:solidFill>
              </a:defRPr>
            </a:pPr>
            <a:r>
              <a:rPr b="0" dirty="0"/>
              <a:t>PREDICTING THE </a:t>
            </a:r>
            <a:r>
              <a:rPr dirty="0"/>
              <a:t>PRIMARY TUMOR</a:t>
            </a:r>
          </a:p>
          <a:p>
            <a:pPr>
              <a:defRPr sz="4000">
                <a:solidFill>
                  <a:srgbClr val="FFFFFF"/>
                </a:solidFill>
              </a:defRPr>
            </a:pPr>
            <a:r>
              <a:rPr b="0" dirty="0"/>
              <a:t>OF </a:t>
            </a:r>
            <a:r>
              <a:rPr dirty="0"/>
              <a:t>BRAIN METASTASES </a:t>
            </a:r>
          </a:p>
          <a:p>
            <a:pPr>
              <a:defRPr sz="4000">
                <a:solidFill>
                  <a:srgbClr val="FFFFFF"/>
                </a:solidFill>
              </a:defRPr>
            </a:pPr>
            <a:r>
              <a:rPr b="0" dirty="0"/>
              <a:t>USING </a:t>
            </a:r>
            <a:r>
              <a:rPr dirty="0"/>
              <a:t>STIMULATED RAMAN HISTOLOGY</a:t>
            </a:r>
          </a:p>
        </p:txBody>
      </p:sp>
      <p:pic>
        <p:nvPicPr>
          <p:cNvPr id="106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23386" y="5660912"/>
            <a:ext cx="1585288" cy="766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Picture 11" descr="Picture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3058" y="5349874"/>
            <a:ext cx="1464499" cy="1464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Picture 3" descr="Picture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98297" y="5681279"/>
            <a:ext cx="2268001" cy="725584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PhD student,  BozekLab / Uniklinik Köln"/>
          <p:cNvSpPr txBox="1"/>
          <p:nvPr/>
        </p:nvSpPr>
        <p:spPr>
          <a:xfrm>
            <a:off x="7223282" y="4372183"/>
            <a:ext cx="422709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70000"/>
              </a:lnSpc>
              <a:spcBef>
                <a:spcPts val="1000"/>
              </a:spcBef>
              <a:defRPr sz="1800" b="0">
                <a:solidFill>
                  <a:srgbClr val="000000"/>
                </a:solidFill>
              </a:defRPr>
            </a:pPr>
            <a:r>
              <a:rPr dirty="0"/>
              <a:t>PhD student,  </a:t>
            </a:r>
            <a:r>
              <a:rPr b="1" dirty="0" err="1"/>
              <a:t>BozekLab</a:t>
            </a:r>
            <a:r>
              <a:rPr dirty="0"/>
              <a:t> / </a:t>
            </a:r>
            <a:r>
              <a:rPr b="1" dirty="0" err="1"/>
              <a:t>Uniklinik</a:t>
            </a:r>
            <a:r>
              <a:rPr b="1" dirty="0"/>
              <a:t> Köln</a:t>
            </a:r>
          </a:p>
        </p:txBody>
      </p:sp>
      <p:sp>
        <p:nvSpPr>
          <p:cNvPr id="110" name="Mahsa Vali"/>
          <p:cNvSpPr txBox="1"/>
          <p:nvPr/>
        </p:nvSpPr>
        <p:spPr>
          <a:xfrm>
            <a:off x="9801023" y="4000527"/>
            <a:ext cx="1609835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400" b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Mahsa Vali</a:t>
            </a:r>
          </a:p>
        </p:txBody>
      </p:sp>
      <p:sp>
        <p:nvSpPr>
          <p:cNvPr id="10" name="PhD student,  BozekLab / Uniklinik Köln"/>
          <p:cNvSpPr txBox="1"/>
          <p:nvPr/>
        </p:nvSpPr>
        <p:spPr>
          <a:xfrm>
            <a:off x="10458720" y="4737399"/>
            <a:ext cx="1105429" cy="612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70000"/>
              </a:lnSpc>
              <a:spcBef>
                <a:spcPts val="1000"/>
              </a:spcBef>
              <a:defRPr sz="1800" b="0">
                <a:solidFill>
                  <a:srgbClr val="000000"/>
                </a:solidFill>
              </a:defRPr>
            </a:pPr>
            <a:r>
              <a:rPr lang="en-GB" dirty="0" smtClean="0"/>
              <a:t>CANTAR </a:t>
            </a:r>
          </a:p>
          <a:p>
            <a:pPr>
              <a:lnSpc>
                <a:spcPct val="70000"/>
              </a:lnSpc>
              <a:spcBef>
                <a:spcPts val="1000"/>
              </a:spcBef>
              <a:defRPr sz="1800" b="0">
                <a:solidFill>
                  <a:srgbClr val="000000"/>
                </a:solidFill>
              </a:defRPr>
            </a:pPr>
            <a:r>
              <a:rPr lang="en-GB" b="1" dirty="0" smtClean="0"/>
              <a:t>Sep 2023</a:t>
            </a:r>
            <a:endParaRPr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Box 202"/>
          <p:cNvSpPr txBox="1"/>
          <p:nvPr/>
        </p:nvSpPr>
        <p:spPr>
          <a:xfrm>
            <a:off x="3146549" y="1147803"/>
            <a:ext cx="5898902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808080"/>
                </a:solidFill>
              </a:defRPr>
            </a:lvl1pPr>
          </a:lstStyle>
          <a:p>
            <a:r>
              <a:t> </a:t>
            </a:r>
          </a:p>
        </p:txBody>
      </p:sp>
      <p:grpSp>
        <p:nvGrpSpPr>
          <p:cNvPr id="434" name="Group"/>
          <p:cNvGrpSpPr/>
          <p:nvPr/>
        </p:nvGrpSpPr>
        <p:grpSpPr>
          <a:xfrm>
            <a:off x="1055386" y="1768164"/>
            <a:ext cx="2438401" cy="3044767"/>
            <a:chOff x="0" y="0"/>
            <a:chExt cx="2438400" cy="3044765"/>
          </a:xfrm>
        </p:grpSpPr>
        <p:sp>
          <p:nvSpPr>
            <p:cNvPr id="432" name="TextBox 200"/>
            <p:cNvSpPr txBox="1"/>
            <p:nvPr/>
          </p:nvSpPr>
          <p:spPr>
            <a:xfrm>
              <a:off x="478799" y="2744172"/>
              <a:ext cx="1480801" cy="300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>
                  <a:solidFill>
                    <a:srgbClr val="0070C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rPr dirty="0" err="1"/>
                <a:t>Katarzyna</a:t>
              </a:r>
              <a:r>
                <a:rPr dirty="0"/>
                <a:t> </a:t>
              </a:r>
              <a:r>
                <a:rPr dirty="0" err="1"/>
                <a:t>Bozek</a:t>
              </a:r>
              <a:endParaRPr dirty="0"/>
            </a:p>
          </p:txBody>
        </p:sp>
        <p:pic>
          <p:nvPicPr>
            <p:cNvPr id="433" name="Picture Placeholder 27" descr="Picture Placeholder 27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846" r="3846"/>
            <a:stretch>
              <a:fillRect/>
            </a:stretch>
          </p:blipFill>
          <p:spPr>
            <a:xfrm>
              <a:off x="0" y="0"/>
              <a:ext cx="2438400" cy="2641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37" name="Group"/>
          <p:cNvGrpSpPr/>
          <p:nvPr/>
        </p:nvGrpSpPr>
        <p:grpSpPr>
          <a:xfrm>
            <a:off x="6487599" y="1768164"/>
            <a:ext cx="2438401" cy="3044767"/>
            <a:chOff x="0" y="0"/>
            <a:chExt cx="2438400" cy="3044765"/>
          </a:xfrm>
        </p:grpSpPr>
        <p:sp>
          <p:nvSpPr>
            <p:cNvPr id="435" name="TextBox 195"/>
            <p:cNvSpPr txBox="1"/>
            <p:nvPr/>
          </p:nvSpPr>
          <p:spPr>
            <a:xfrm>
              <a:off x="74226" y="2744172"/>
              <a:ext cx="2289948" cy="300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>
                  <a:solidFill>
                    <a:srgbClr val="0070C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Anna-Katharina Meißner</a:t>
              </a:r>
            </a:p>
          </p:txBody>
        </p:sp>
        <p:pic>
          <p:nvPicPr>
            <p:cNvPr id="436" name="Picture Placeholder 31" descr="Picture Placeholder 31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3846" r="3846"/>
            <a:stretch>
              <a:fillRect/>
            </a:stretch>
          </p:blipFill>
          <p:spPr>
            <a:xfrm>
              <a:off x="0" y="0"/>
              <a:ext cx="2438400" cy="2641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40" name="Group"/>
          <p:cNvGrpSpPr/>
          <p:nvPr/>
        </p:nvGrpSpPr>
        <p:grpSpPr>
          <a:xfrm>
            <a:off x="9203705" y="1795123"/>
            <a:ext cx="1944001" cy="3017808"/>
            <a:chOff x="0" y="0"/>
            <a:chExt cx="1943999" cy="3017806"/>
          </a:xfrm>
        </p:grpSpPr>
        <p:sp>
          <p:nvSpPr>
            <p:cNvPr id="438" name="TextBox 199"/>
            <p:cNvSpPr txBox="1"/>
            <p:nvPr/>
          </p:nvSpPr>
          <p:spPr>
            <a:xfrm>
              <a:off x="458211" y="2717213"/>
              <a:ext cx="1027471" cy="300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>
                  <a:solidFill>
                    <a:srgbClr val="0070C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Mahsa Vali</a:t>
              </a:r>
            </a:p>
          </p:txBody>
        </p:sp>
        <p:pic>
          <p:nvPicPr>
            <p:cNvPr id="439" name="Picture Placeholder 35" descr="Picture Placeholder 3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4333" t="1585" r="4009"/>
            <a:stretch>
              <a:fillRect/>
            </a:stretch>
          </p:blipFill>
          <p:spPr>
            <a:xfrm>
              <a:off x="0" y="0"/>
              <a:ext cx="1944000" cy="2611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43" name="Group"/>
          <p:cNvGrpSpPr/>
          <p:nvPr/>
        </p:nvGrpSpPr>
        <p:grpSpPr>
          <a:xfrm>
            <a:off x="3771493" y="1768164"/>
            <a:ext cx="2438401" cy="3030717"/>
            <a:chOff x="0" y="0"/>
            <a:chExt cx="2438400" cy="3030716"/>
          </a:xfrm>
        </p:grpSpPr>
        <p:sp>
          <p:nvSpPr>
            <p:cNvPr id="441" name="TextBox 198"/>
            <p:cNvSpPr txBox="1"/>
            <p:nvPr/>
          </p:nvSpPr>
          <p:spPr>
            <a:xfrm>
              <a:off x="244197" y="2730122"/>
              <a:ext cx="1950006" cy="300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>
                  <a:solidFill>
                    <a:srgbClr val="0070C0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r>
                <a:t>Volker Neuschmelting</a:t>
              </a:r>
            </a:p>
          </p:txBody>
        </p:sp>
        <p:pic>
          <p:nvPicPr>
            <p:cNvPr id="442" name="Picture Placeholder 34" descr="Picture Placeholder 34"/>
            <p:cNvPicPr>
              <a:picLocks noChangeAspect="1"/>
            </p:cNvPicPr>
            <p:nvPr/>
          </p:nvPicPr>
          <p:blipFill>
            <a:blip r:embed="rId5">
              <a:extLst/>
            </a:blip>
            <a:srcRect t="8333" b="8333"/>
            <a:stretch>
              <a:fillRect/>
            </a:stretch>
          </p:blipFill>
          <p:spPr>
            <a:xfrm>
              <a:off x="0" y="0"/>
              <a:ext cx="2438400" cy="2641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4" name="Professor of data analytics…"/>
          <p:cNvSpPr txBox="1"/>
          <p:nvPr/>
        </p:nvSpPr>
        <p:spPr>
          <a:xfrm>
            <a:off x="1044294" y="5316198"/>
            <a:ext cx="2460586" cy="676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600" b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dirty="0"/>
              <a:t>Professor of data analytics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 b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dirty="0"/>
              <a:t> in bioinformatics</a:t>
            </a:r>
          </a:p>
        </p:txBody>
      </p:sp>
      <p:sp>
        <p:nvSpPr>
          <p:cNvPr id="445" name="Neurosurgery…"/>
          <p:cNvSpPr txBox="1"/>
          <p:nvPr/>
        </p:nvSpPr>
        <p:spPr>
          <a:xfrm>
            <a:off x="4037442" y="5179618"/>
            <a:ext cx="1510467" cy="102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600" b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dirty="0"/>
              <a:t>Neurosurgery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 b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dirty="0"/>
              <a:t>Neurology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 b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dirty="0"/>
              <a:t>Neuroradiology</a:t>
            </a:r>
          </a:p>
        </p:txBody>
      </p:sp>
      <p:sp>
        <p:nvSpPr>
          <p:cNvPr id="446" name="Neurosurgery…"/>
          <p:cNvSpPr txBox="1"/>
          <p:nvPr/>
        </p:nvSpPr>
        <p:spPr>
          <a:xfrm>
            <a:off x="6921160" y="5316198"/>
            <a:ext cx="1510467" cy="1021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 sz="1600" b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Neurosurgery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 b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Neuroscience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z="1600" b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Neuroradiology</a:t>
            </a:r>
          </a:p>
        </p:txBody>
      </p:sp>
      <p:sp>
        <p:nvSpPr>
          <p:cNvPr id="447" name="PhD Student"/>
          <p:cNvSpPr txBox="1"/>
          <p:nvPr/>
        </p:nvSpPr>
        <p:spPr>
          <a:xfrm>
            <a:off x="9804878" y="5523788"/>
            <a:ext cx="1253690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 b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PhD Student</a:t>
            </a:r>
          </a:p>
        </p:txBody>
      </p:sp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23386" y="251224"/>
            <a:ext cx="1585288" cy="766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Picture 11" descr="Picture 1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93058" y="-59814"/>
            <a:ext cx="1464499" cy="1464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Picture 3" descr="Picture 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98297" y="271591"/>
            <a:ext cx="2268001" cy="725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7"/>
          <p:cNvSpPr txBox="1"/>
          <p:nvPr/>
        </p:nvSpPr>
        <p:spPr>
          <a:xfrm>
            <a:off x="418290" y="391061"/>
            <a:ext cx="10078278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>
                <a:solidFill>
                  <a:schemeClr val="accent5">
                    <a:satOff val="-3547"/>
                    <a:lumOff val="-10352"/>
                  </a:schemeClr>
                </a:solidFill>
              </a:defRPr>
            </a:lvl1pPr>
          </a:lstStyle>
          <a:p>
            <a:r>
              <a:rPr dirty="0"/>
              <a:t>Brain Tumor Diagnosis</a:t>
            </a:r>
          </a:p>
        </p:txBody>
      </p:sp>
      <p:pic>
        <p:nvPicPr>
          <p:cNvPr id="113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84124" y="1548698"/>
            <a:ext cx="3782144" cy="1932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0562" y="1292209"/>
            <a:ext cx="2442541" cy="24454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8" name="Group 11"/>
          <p:cNvGrpSpPr/>
          <p:nvPr/>
        </p:nvGrpSpPr>
        <p:grpSpPr>
          <a:xfrm>
            <a:off x="3689467" y="1291814"/>
            <a:ext cx="2435167" cy="2700264"/>
            <a:chOff x="0" y="0"/>
            <a:chExt cx="2435165" cy="2700262"/>
          </a:xfrm>
        </p:grpSpPr>
        <p:sp>
          <p:nvSpPr>
            <p:cNvPr id="115" name="Freeform 763"/>
            <p:cNvSpPr/>
            <p:nvPr/>
          </p:nvSpPr>
          <p:spPr>
            <a:xfrm>
              <a:off x="1951897" y="942713"/>
              <a:ext cx="483269" cy="402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750"/>
                  </a:moveTo>
                  <a:cubicBezTo>
                    <a:pt x="21600" y="8550"/>
                    <a:pt x="21600" y="10350"/>
                    <a:pt x="21246" y="12150"/>
                  </a:cubicBezTo>
                  <a:cubicBezTo>
                    <a:pt x="8144" y="21600"/>
                    <a:pt x="8144" y="21600"/>
                    <a:pt x="8144" y="21600"/>
                  </a:cubicBezTo>
                  <a:cubicBezTo>
                    <a:pt x="0" y="15300"/>
                    <a:pt x="0" y="15300"/>
                    <a:pt x="0" y="15300"/>
                  </a:cubicBezTo>
                  <a:cubicBezTo>
                    <a:pt x="21246" y="0"/>
                    <a:pt x="21246" y="0"/>
                    <a:pt x="21246" y="0"/>
                  </a:cubicBezTo>
                  <a:cubicBezTo>
                    <a:pt x="21600" y="2250"/>
                    <a:pt x="21600" y="4500"/>
                    <a:pt x="21600" y="6750"/>
                  </a:cubicBezTo>
                  <a:close/>
                </a:path>
              </a:pathLst>
            </a:custGeom>
            <a:solidFill>
              <a:srgbClr val="DFE6E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16" name="Freeform 764"/>
            <p:cNvSpPr/>
            <p:nvPr/>
          </p:nvSpPr>
          <p:spPr>
            <a:xfrm>
              <a:off x="2133907" y="1169024"/>
              <a:ext cx="292472" cy="234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0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016" y="5400"/>
                    <a:pt x="19849" y="10029"/>
                    <a:pt x="18681" y="13886"/>
                  </a:cubicBezTo>
                  <a:cubicBezTo>
                    <a:pt x="7589" y="21600"/>
                    <a:pt x="7589" y="21600"/>
                    <a:pt x="7589" y="21600"/>
                  </a:cubicBezTo>
                  <a:lnTo>
                    <a:pt x="0" y="16200"/>
                  </a:lnTo>
                  <a:close/>
                </a:path>
              </a:pathLst>
            </a:custGeom>
            <a:solidFill>
              <a:srgbClr val="D3D9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17" name="Freeform 765"/>
            <p:cNvSpPr/>
            <p:nvPr/>
          </p:nvSpPr>
          <p:spPr>
            <a:xfrm>
              <a:off x="1738507" y="466269"/>
              <a:ext cx="687872" cy="760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530"/>
                  </a:moveTo>
                  <a:cubicBezTo>
                    <a:pt x="6703" y="21600"/>
                    <a:pt x="6703" y="21600"/>
                    <a:pt x="6703" y="21600"/>
                  </a:cubicBezTo>
                  <a:cubicBezTo>
                    <a:pt x="4966" y="20651"/>
                    <a:pt x="4966" y="20651"/>
                    <a:pt x="4966" y="20651"/>
                  </a:cubicBezTo>
                  <a:cubicBezTo>
                    <a:pt x="3972" y="16615"/>
                    <a:pt x="2234" y="12580"/>
                    <a:pt x="0" y="9020"/>
                  </a:cubicBezTo>
                  <a:cubicBezTo>
                    <a:pt x="15890" y="237"/>
                    <a:pt x="15890" y="237"/>
                    <a:pt x="15890" y="237"/>
                  </a:cubicBezTo>
                  <a:cubicBezTo>
                    <a:pt x="16138" y="0"/>
                    <a:pt x="16138" y="0"/>
                    <a:pt x="16138" y="0"/>
                  </a:cubicBezTo>
                  <a:cubicBezTo>
                    <a:pt x="18869" y="4273"/>
                    <a:pt x="20855" y="9020"/>
                    <a:pt x="21600" y="13530"/>
                  </a:cubicBezTo>
                  <a:close/>
                </a:path>
              </a:pathLst>
            </a:custGeom>
            <a:solidFill>
              <a:srgbClr val="E4EA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18" name="Freeform 766"/>
            <p:cNvSpPr/>
            <p:nvPr/>
          </p:nvSpPr>
          <p:spPr>
            <a:xfrm>
              <a:off x="2236837" y="1319898"/>
              <a:ext cx="150629" cy="125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0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18189" y="8640"/>
                    <a:pt x="13642" y="14400"/>
                    <a:pt x="7958" y="18720"/>
                  </a:cubicBezTo>
                  <a:cubicBezTo>
                    <a:pt x="7958" y="18720"/>
                    <a:pt x="7958" y="18720"/>
                    <a:pt x="7958" y="18720"/>
                  </a:cubicBezTo>
                  <a:cubicBezTo>
                    <a:pt x="6821" y="20160"/>
                    <a:pt x="5684" y="21600"/>
                    <a:pt x="3411" y="21600"/>
                  </a:cubicBezTo>
                  <a:cubicBezTo>
                    <a:pt x="3411" y="21600"/>
                    <a:pt x="3411" y="21600"/>
                    <a:pt x="3411" y="21600"/>
                  </a:cubicBezTo>
                  <a:cubicBezTo>
                    <a:pt x="4547" y="20160"/>
                    <a:pt x="4547" y="18720"/>
                    <a:pt x="4547" y="18720"/>
                  </a:cubicBezTo>
                  <a:lnTo>
                    <a:pt x="0" y="14400"/>
                  </a:lnTo>
                  <a:close/>
                </a:path>
              </a:pathLst>
            </a:custGeom>
            <a:solidFill>
              <a:srgbClr val="AEB3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19" name="Freeform 767"/>
            <p:cNvSpPr/>
            <p:nvPr/>
          </p:nvSpPr>
          <p:spPr>
            <a:xfrm>
              <a:off x="1905453" y="1997508"/>
              <a:ext cx="362766" cy="251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320"/>
                  </a:moveTo>
                  <a:cubicBezTo>
                    <a:pt x="2817" y="21600"/>
                    <a:pt x="2817" y="21600"/>
                    <a:pt x="2817" y="21600"/>
                  </a:cubicBezTo>
                  <a:cubicBezTo>
                    <a:pt x="0" y="18720"/>
                    <a:pt x="0" y="18720"/>
                    <a:pt x="0" y="18720"/>
                  </a:cubicBezTo>
                  <a:cubicBezTo>
                    <a:pt x="0" y="18720"/>
                    <a:pt x="0" y="18720"/>
                    <a:pt x="470" y="18000"/>
                  </a:cubicBezTo>
                  <a:cubicBezTo>
                    <a:pt x="20191" y="0"/>
                    <a:pt x="20191" y="0"/>
                    <a:pt x="20191" y="0"/>
                  </a:cubicBezTo>
                  <a:cubicBezTo>
                    <a:pt x="21130" y="2160"/>
                    <a:pt x="21600" y="4320"/>
                    <a:pt x="21600" y="4320"/>
                  </a:cubicBezTo>
                  <a:close/>
                </a:path>
              </a:pathLst>
            </a:custGeom>
            <a:solidFill>
              <a:srgbClr val="9191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0" name="Freeform 768"/>
            <p:cNvSpPr/>
            <p:nvPr/>
          </p:nvSpPr>
          <p:spPr>
            <a:xfrm>
              <a:off x="1857754" y="1403275"/>
              <a:ext cx="410465" cy="251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"/>
                  </a:moveTo>
                  <a:cubicBezTo>
                    <a:pt x="1662" y="21600"/>
                    <a:pt x="1662" y="21600"/>
                    <a:pt x="1662" y="21600"/>
                  </a:cubicBezTo>
                  <a:cubicBezTo>
                    <a:pt x="0" y="20880"/>
                    <a:pt x="0" y="20880"/>
                    <a:pt x="0" y="20880"/>
                  </a:cubicBezTo>
                  <a:cubicBezTo>
                    <a:pt x="415" y="20160"/>
                    <a:pt x="415" y="19440"/>
                    <a:pt x="831" y="18720"/>
                  </a:cubicBezTo>
                  <a:cubicBezTo>
                    <a:pt x="19938" y="0"/>
                    <a:pt x="19938" y="0"/>
                    <a:pt x="19938" y="0"/>
                  </a:cubicBezTo>
                  <a:lnTo>
                    <a:pt x="21600" y="2160"/>
                  </a:lnTo>
                  <a:close/>
                </a:path>
              </a:pathLst>
            </a:custGeom>
            <a:solidFill>
              <a:srgbClr val="AEB3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1" name="Freeform 769"/>
            <p:cNvSpPr/>
            <p:nvPr/>
          </p:nvSpPr>
          <p:spPr>
            <a:xfrm>
              <a:off x="1896667" y="1445626"/>
              <a:ext cx="364020" cy="284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153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1906"/>
                    <a:pt x="20661" y="4447"/>
                    <a:pt x="20191" y="6988"/>
                  </a:cubicBezTo>
                  <a:cubicBezTo>
                    <a:pt x="1409" y="21600"/>
                    <a:pt x="1409" y="21600"/>
                    <a:pt x="1409" y="21600"/>
                  </a:cubicBezTo>
                  <a:cubicBezTo>
                    <a:pt x="1409" y="21600"/>
                    <a:pt x="1409" y="21600"/>
                    <a:pt x="1409" y="21600"/>
                  </a:cubicBezTo>
                  <a:cubicBezTo>
                    <a:pt x="470" y="19694"/>
                    <a:pt x="0" y="18424"/>
                    <a:pt x="0" y="17153"/>
                  </a:cubicBezTo>
                  <a:close/>
                </a:path>
              </a:pathLst>
            </a:custGeom>
            <a:solidFill>
              <a:srgbClr val="75787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2" name="Freeform 770"/>
            <p:cNvSpPr/>
            <p:nvPr/>
          </p:nvSpPr>
          <p:spPr>
            <a:xfrm>
              <a:off x="1683276" y="382891"/>
              <a:ext cx="569880" cy="401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500"/>
                  </a:moveTo>
                  <a:cubicBezTo>
                    <a:pt x="21300" y="4950"/>
                    <a:pt x="21300" y="4950"/>
                    <a:pt x="21300" y="4950"/>
                  </a:cubicBezTo>
                  <a:cubicBezTo>
                    <a:pt x="2100" y="21600"/>
                    <a:pt x="2100" y="21600"/>
                    <a:pt x="2100" y="21600"/>
                  </a:cubicBezTo>
                  <a:cubicBezTo>
                    <a:pt x="1500" y="19800"/>
                    <a:pt x="600" y="18450"/>
                    <a:pt x="0" y="16650"/>
                  </a:cubicBezTo>
                  <a:cubicBezTo>
                    <a:pt x="19500" y="0"/>
                    <a:pt x="19500" y="0"/>
                    <a:pt x="19500" y="0"/>
                  </a:cubicBezTo>
                  <a:cubicBezTo>
                    <a:pt x="20400" y="1350"/>
                    <a:pt x="21000" y="2700"/>
                    <a:pt x="21600" y="4500"/>
                  </a:cubicBezTo>
                  <a:close/>
                </a:path>
              </a:pathLst>
            </a:custGeom>
            <a:solidFill>
              <a:srgbClr val="DFE6E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3" name="Freeform 771"/>
            <p:cNvSpPr/>
            <p:nvPr/>
          </p:nvSpPr>
          <p:spPr>
            <a:xfrm>
              <a:off x="1872817" y="1345043"/>
              <a:ext cx="364021" cy="275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96" y="0"/>
                  </a:moveTo>
                  <a:cubicBezTo>
                    <a:pt x="21600" y="4582"/>
                    <a:pt x="21600" y="4582"/>
                    <a:pt x="21600" y="4582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939" y="18327"/>
                    <a:pt x="1878" y="14400"/>
                    <a:pt x="2348" y="10473"/>
                  </a:cubicBezTo>
                  <a:lnTo>
                    <a:pt x="15496" y="0"/>
                  </a:lnTo>
                  <a:close/>
                </a:path>
              </a:pathLst>
            </a:custGeom>
            <a:solidFill>
              <a:srgbClr val="D3D9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4" name="Freeform 772"/>
            <p:cNvSpPr/>
            <p:nvPr/>
          </p:nvSpPr>
          <p:spPr>
            <a:xfrm>
              <a:off x="1532647" y="206871"/>
              <a:ext cx="665278" cy="485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821"/>
                  </a:moveTo>
                  <a:cubicBezTo>
                    <a:pt x="4886" y="21600"/>
                    <a:pt x="4886" y="21600"/>
                    <a:pt x="4886" y="21600"/>
                  </a:cubicBezTo>
                  <a:cubicBezTo>
                    <a:pt x="3343" y="18993"/>
                    <a:pt x="1800" y="16386"/>
                    <a:pt x="0" y="13779"/>
                  </a:cubicBezTo>
                  <a:cubicBezTo>
                    <a:pt x="16971" y="0"/>
                    <a:pt x="16971" y="0"/>
                    <a:pt x="16971" y="0"/>
                  </a:cubicBezTo>
                  <a:cubicBezTo>
                    <a:pt x="18771" y="2234"/>
                    <a:pt x="20314" y="4841"/>
                    <a:pt x="21600" y="7821"/>
                  </a:cubicBezTo>
                  <a:close/>
                </a:path>
              </a:pathLst>
            </a:custGeom>
            <a:solidFill>
              <a:srgbClr val="DDE3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5" name="Freeform 773"/>
            <p:cNvSpPr/>
            <p:nvPr/>
          </p:nvSpPr>
          <p:spPr>
            <a:xfrm>
              <a:off x="1912984" y="1771196"/>
              <a:ext cx="331385" cy="435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831"/>
                  </a:moveTo>
                  <a:cubicBezTo>
                    <a:pt x="18000" y="3738"/>
                    <a:pt x="20057" y="8308"/>
                    <a:pt x="21600" y="11215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543" y="17446"/>
                    <a:pt x="3600" y="10385"/>
                    <a:pt x="3600" y="7477"/>
                  </a:cubicBezTo>
                  <a:cubicBezTo>
                    <a:pt x="3600" y="7062"/>
                    <a:pt x="3600" y="7062"/>
                    <a:pt x="3600" y="6646"/>
                  </a:cubicBezTo>
                  <a:cubicBezTo>
                    <a:pt x="3600" y="6646"/>
                    <a:pt x="3600" y="6646"/>
                    <a:pt x="3600" y="6646"/>
                  </a:cubicBezTo>
                  <a:cubicBezTo>
                    <a:pt x="18000" y="0"/>
                    <a:pt x="18000" y="0"/>
                    <a:pt x="18000" y="0"/>
                  </a:cubicBezTo>
                  <a:cubicBezTo>
                    <a:pt x="18000" y="415"/>
                    <a:pt x="18000" y="415"/>
                    <a:pt x="18000" y="831"/>
                  </a:cubicBezTo>
                  <a:close/>
                </a:path>
              </a:pathLst>
            </a:custGeom>
            <a:solidFill>
              <a:srgbClr val="BCC2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6" name="Freeform 774"/>
            <p:cNvSpPr/>
            <p:nvPr/>
          </p:nvSpPr>
          <p:spPr>
            <a:xfrm>
              <a:off x="1905453" y="1227256"/>
              <a:ext cx="228455" cy="251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080"/>
                  </a:moveTo>
                  <a:cubicBezTo>
                    <a:pt x="745" y="21600"/>
                    <a:pt x="745" y="21600"/>
                    <a:pt x="745" y="21600"/>
                  </a:cubicBezTo>
                  <a:cubicBezTo>
                    <a:pt x="745" y="19440"/>
                    <a:pt x="745" y="18000"/>
                    <a:pt x="745" y="15840"/>
                  </a:cubicBezTo>
                  <a:cubicBezTo>
                    <a:pt x="745" y="15120"/>
                    <a:pt x="745" y="14400"/>
                    <a:pt x="745" y="13680"/>
                  </a:cubicBezTo>
                  <a:cubicBezTo>
                    <a:pt x="745" y="10080"/>
                    <a:pt x="745" y="5760"/>
                    <a:pt x="0" y="2160"/>
                  </a:cubicBezTo>
                  <a:cubicBezTo>
                    <a:pt x="4469" y="0"/>
                    <a:pt x="4469" y="0"/>
                    <a:pt x="4469" y="0"/>
                  </a:cubicBezTo>
                  <a:lnTo>
                    <a:pt x="21600" y="10080"/>
                  </a:lnTo>
                  <a:close/>
                </a:path>
              </a:pathLst>
            </a:custGeom>
            <a:solidFill>
              <a:srgbClr val="DFE6E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7" name="Freeform 775"/>
            <p:cNvSpPr/>
            <p:nvPr/>
          </p:nvSpPr>
          <p:spPr>
            <a:xfrm>
              <a:off x="1501266" y="173785"/>
              <a:ext cx="553562" cy="342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07"/>
                  </a:moveTo>
                  <a:cubicBezTo>
                    <a:pt x="1234" y="21600"/>
                    <a:pt x="1234" y="21600"/>
                    <a:pt x="1234" y="21600"/>
                  </a:cubicBezTo>
                  <a:cubicBezTo>
                    <a:pt x="926" y="21073"/>
                    <a:pt x="309" y="20546"/>
                    <a:pt x="0" y="19493"/>
                  </a:cubicBezTo>
                  <a:cubicBezTo>
                    <a:pt x="20057" y="0"/>
                    <a:pt x="20057" y="0"/>
                    <a:pt x="20057" y="0"/>
                  </a:cubicBezTo>
                  <a:cubicBezTo>
                    <a:pt x="20674" y="527"/>
                    <a:pt x="20983" y="1054"/>
                    <a:pt x="21600" y="2107"/>
                  </a:cubicBezTo>
                  <a:close/>
                </a:path>
              </a:pathLst>
            </a:custGeom>
            <a:solidFill>
              <a:srgbClr val="D3D9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8" name="Freeform 776"/>
            <p:cNvSpPr/>
            <p:nvPr/>
          </p:nvSpPr>
          <p:spPr>
            <a:xfrm>
              <a:off x="1192477" y="7030"/>
              <a:ext cx="823438" cy="476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579"/>
                  </a:moveTo>
                  <a:cubicBezTo>
                    <a:pt x="8100" y="21600"/>
                    <a:pt x="8100" y="21600"/>
                    <a:pt x="8100" y="21600"/>
                  </a:cubicBezTo>
                  <a:cubicBezTo>
                    <a:pt x="7062" y="20084"/>
                    <a:pt x="6023" y="18568"/>
                    <a:pt x="4777" y="17432"/>
                  </a:cubicBezTo>
                  <a:cubicBezTo>
                    <a:pt x="4569" y="17432"/>
                    <a:pt x="4362" y="17053"/>
                    <a:pt x="4362" y="17053"/>
                  </a:cubicBezTo>
                  <a:cubicBezTo>
                    <a:pt x="2700" y="15537"/>
                    <a:pt x="1454" y="14779"/>
                    <a:pt x="0" y="14400"/>
                  </a:cubicBezTo>
                  <a:cubicBezTo>
                    <a:pt x="13708" y="0"/>
                    <a:pt x="13708" y="0"/>
                    <a:pt x="13708" y="0"/>
                  </a:cubicBezTo>
                  <a:cubicBezTo>
                    <a:pt x="15162" y="379"/>
                    <a:pt x="16823" y="1516"/>
                    <a:pt x="18485" y="3411"/>
                  </a:cubicBezTo>
                  <a:cubicBezTo>
                    <a:pt x="19523" y="4547"/>
                    <a:pt x="20562" y="5684"/>
                    <a:pt x="21600" y="7579"/>
                  </a:cubicBezTo>
                  <a:close/>
                </a:path>
              </a:pathLst>
            </a:custGeom>
            <a:solidFill>
              <a:srgbClr val="C9CFC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" name="Freeform 778"/>
            <p:cNvSpPr/>
            <p:nvPr/>
          </p:nvSpPr>
          <p:spPr>
            <a:xfrm>
              <a:off x="1161096" y="1604441"/>
              <a:ext cx="807121" cy="610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244"/>
                  </a:moveTo>
                  <a:cubicBezTo>
                    <a:pt x="21600" y="13315"/>
                    <a:pt x="20753" y="18345"/>
                    <a:pt x="20118" y="21304"/>
                  </a:cubicBezTo>
                  <a:cubicBezTo>
                    <a:pt x="19694" y="21600"/>
                    <a:pt x="19694" y="21600"/>
                    <a:pt x="19694" y="21600"/>
                  </a:cubicBezTo>
                  <a:cubicBezTo>
                    <a:pt x="0" y="5622"/>
                    <a:pt x="0" y="5622"/>
                    <a:pt x="0" y="5622"/>
                  </a:cubicBezTo>
                  <a:cubicBezTo>
                    <a:pt x="212" y="4142"/>
                    <a:pt x="635" y="2071"/>
                    <a:pt x="1059" y="0"/>
                  </a:cubicBezTo>
                  <a:cubicBezTo>
                    <a:pt x="2329" y="1775"/>
                    <a:pt x="3812" y="3255"/>
                    <a:pt x="5294" y="4438"/>
                  </a:cubicBezTo>
                  <a:cubicBezTo>
                    <a:pt x="7200" y="5918"/>
                    <a:pt x="9318" y="6805"/>
                    <a:pt x="11012" y="7101"/>
                  </a:cubicBezTo>
                  <a:cubicBezTo>
                    <a:pt x="12706" y="7397"/>
                    <a:pt x="14612" y="7397"/>
                    <a:pt x="16306" y="6805"/>
                  </a:cubicBezTo>
                  <a:cubicBezTo>
                    <a:pt x="21600" y="10652"/>
                    <a:pt x="21600" y="10652"/>
                    <a:pt x="21600" y="10652"/>
                  </a:cubicBezTo>
                  <a:cubicBezTo>
                    <a:pt x="21600" y="10652"/>
                    <a:pt x="21600" y="10652"/>
                    <a:pt x="21600" y="10652"/>
                  </a:cubicBezTo>
                  <a:cubicBezTo>
                    <a:pt x="21600" y="10948"/>
                    <a:pt x="21600" y="10948"/>
                    <a:pt x="21600" y="11244"/>
                  </a:cubicBezTo>
                  <a:close/>
                </a:path>
              </a:pathLst>
            </a:custGeom>
            <a:solidFill>
              <a:srgbClr val="A6ABA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0" name="Freeform 779"/>
            <p:cNvSpPr/>
            <p:nvPr/>
          </p:nvSpPr>
          <p:spPr>
            <a:xfrm>
              <a:off x="1769887" y="1730169"/>
              <a:ext cx="198329" cy="174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0" y="8229"/>
                    <a:pt x="0" y="8229"/>
                    <a:pt x="0" y="8229"/>
                  </a:cubicBezTo>
                  <a:cubicBezTo>
                    <a:pt x="5184" y="7200"/>
                    <a:pt x="11232" y="4114"/>
                    <a:pt x="16416" y="0"/>
                  </a:cubicBezTo>
                  <a:cubicBezTo>
                    <a:pt x="18144" y="7200"/>
                    <a:pt x="20736" y="15429"/>
                    <a:pt x="21600" y="21600"/>
                  </a:cubicBezTo>
                  <a:close/>
                </a:path>
              </a:pathLst>
            </a:custGeom>
            <a:solidFill>
              <a:srgbClr val="9599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1" name="Freeform 780"/>
            <p:cNvSpPr/>
            <p:nvPr/>
          </p:nvSpPr>
          <p:spPr>
            <a:xfrm>
              <a:off x="1889135" y="2214554"/>
              <a:ext cx="62763" cy="67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2700" y="13500"/>
                    <a:pt x="5400" y="0"/>
                  </a:cubicBezTo>
                  <a:lnTo>
                    <a:pt x="21600" y="10800"/>
                  </a:lnTo>
                  <a:close/>
                </a:path>
              </a:pathLst>
            </a:custGeom>
            <a:solidFill>
              <a:srgbClr val="9191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2" name="Freeform 781"/>
            <p:cNvSpPr/>
            <p:nvPr/>
          </p:nvSpPr>
          <p:spPr>
            <a:xfrm>
              <a:off x="1896667" y="1194169"/>
              <a:ext cx="55231" cy="58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343"/>
                  </a:moveTo>
                  <a:cubicBezTo>
                    <a:pt x="3086" y="21600"/>
                    <a:pt x="3086" y="21600"/>
                    <a:pt x="3086" y="21600"/>
                  </a:cubicBezTo>
                  <a:cubicBezTo>
                    <a:pt x="3086" y="15429"/>
                    <a:pt x="3086" y="6171"/>
                    <a:pt x="0" y="0"/>
                  </a:cubicBezTo>
                  <a:lnTo>
                    <a:pt x="21600" y="12343"/>
                  </a:lnTo>
                  <a:close/>
                </a:path>
              </a:pathLst>
            </a:custGeom>
            <a:solidFill>
              <a:srgbClr val="E4EA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3" name="Freeform 782"/>
            <p:cNvSpPr/>
            <p:nvPr/>
          </p:nvSpPr>
          <p:spPr>
            <a:xfrm>
              <a:off x="1920516" y="1536945"/>
              <a:ext cx="316322" cy="367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291"/>
                  </a:moveTo>
                  <a:cubicBezTo>
                    <a:pt x="0" y="11291"/>
                    <a:pt x="0" y="11291"/>
                    <a:pt x="0" y="11291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9980" y="4418"/>
                    <a:pt x="18360" y="10309"/>
                    <a:pt x="18360" y="13745"/>
                  </a:cubicBezTo>
                  <a:cubicBezTo>
                    <a:pt x="3240" y="21600"/>
                    <a:pt x="3240" y="21600"/>
                    <a:pt x="3240" y="21600"/>
                  </a:cubicBezTo>
                  <a:cubicBezTo>
                    <a:pt x="3240" y="21600"/>
                    <a:pt x="3240" y="21600"/>
                    <a:pt x="3240" y="21600"/>
                  </a:cubicBezTo>
                  <a:cubicBezTo>
                    <a:pt x="2700" y="18655"/>
                    <a:pt x="1080" y="14727"/>
                    <a:pt x="0" y="11291"/>
                  </a:cubicBezTo>
                  <a:close/>
                </a:path>
              </a:pathLst>
            </a:custGeom>
            <a:solidFill>
              <a:srgbClr val="AEB3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4" name="Freeform 783"/>
            <p:cNvSpPr/>
            <p:nvPr/>
          </p:nvSpPr>
          <p:spPr>
            <a:xfrm>
              <a:off x="1896667" y="2206190"/>
              <a:ext cx="16319" cy="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10800" y="21600"/>
                    <a:pt x="10800" y="21600"/>
                    <a:pt x="108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C2C7C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5" name="Freeform 784"/>
            <p:cNvSpPr/>
            <p:nvPr/>
          </p:nvSpPr>
          <p:spPr>
            <a:xfrm>
              <a:off x="1872817" y="1176965"/>
              <a:ext cx="32637" cy="92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673"/>
                  </a:moveTo>
                  <a:cubicBezTo>
                    <a:pt x="10800" y="21600"/>
                    <a:pt x="10800" y="21600"/>
                    <a:pt x="10800" y="21600"/>
                  </a:cubicBezTo>
                  <a:cubicBezTo>
                    <a:pt x="5400" y="13745"/>
                    <a:pt x="0" y="7855"/>
                    <a:pt x="0" y="0"/>
                  </a:cubicBezTo>
                  <a:cubicBezTo>
                    <a:pt x="16200" y="3927"/>
                    <a:pt x="16200" y="3927"/>
                    <a:pt x="16200" y="3927"/>
                  </a:cubicBezTo>
                  <a:cubicBezTo>
                    <a:pt x="21600" y="7855"/>
                    <a:pt x="21600" y="13745"/>
                    <a:pt x="21600" y="17673"/>
                  </a:cubicBezTo>
                  <a:close/>
                </a:path>
              </a:pathLst>
            </a:custGeom>
            <a:solidFill>
              <a:srgbClr val="F8FF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6" name="Freeform 785"/>
            <p:cNvSpPr/>
            <p:nvPr/>
          </p:nvSpPr>
          <p:spPr>
            <a:xfrm>
              <a:off x="1889135" y="1252401"/>
              <a:ext cx="23851" cy="23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9286"/>
                    <a:pt x="7200" y="16200"/>
                    <a:pt x="7200" y="13114"/>
                  </a:cubicBezTo>
                  <a:cubicBezTo>
                    <a:pt x="7200" y="13114"/>
                    <a:pt x="7200" y="13114"/>
                    <a:pt x="7200" y="13114"/>
                  </a:cubicBezTo>
                  <a:cubicBezTo>
                    <a:pt x="7200" y="9257"/>
                    <a:pt x="0" y="5400"/>
                    <a:pt x="0" y="1543"/>
                  </a:cubicBezTo>
                  <a:cubicBezTo>
                    <a:pt x="14400" y="0"/>
                    <a:pt x="14400" y="0"/>
                    <a:pt x="14400" y="0"/>
                  </a:cubicBezTo>
                  <a:cubicBezTo>
                    <a:pt x="21600" y="3857"/>
                    <a:pt x="21600" y="8486"/>
                    <a:pt x="21600" y="12343"/>
                  </a:cubicBezTo>
                  <a:cubicBezTo>
                    <a:pt x="21600" y="13114"/>
                    <a:pt x="21600" y="13886"/>
                    <a:pt x="21600" y="14657"/>
                  </a:cubicBezTo>
                  <a:cubicBezTo>
                    <a:pt x="21600" y="16971"/>
                    <a:pt x="21600" y="18514"/>
                    <a:pt x="21600" y="20829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8FF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7" name="Freeform 786"/>
            <p:cNvSpPr/>
            <p:nvPr/>
          </p:nvSpPr>
          <p:spPr>
            <a:xfrm>
              <a:off x="1714657" y="783898"/>
              <a:ext cx="182011" cy="410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783" y="20718"/>
                    <a:pt x="18783" y="20718"/>
                    <a:pt x="18783" y="20718"/>
                  </a:cubicBezTo>
                  <a:cubicBezTo>
                    <a:pt x="15026" y="13665"/>
                    <a:pt x="8452" y="7053"/>
                    <a:pt x="0" y="441"/>
                  </a:cubicBezTo>
                  <a:cubicBezTo>
                    <a:pt x="2817" y="0"/>
                    <a:pt x="2817" y="0"/>
                    <a:pt x="2817" y="0"/>
                  </a:cubicBezTo>
                  <a:cubicBezTo>
                    <a:pt x="11270" y="6612"/>
                    <a:pt x="17843" y="14106"/>
                    <a:pt x="21600" y="21600"/>
                  </a:cubicBezTo>
                  <a:close/>
                </a:path>
              </a:pathLst>
            </a:custGeom>
            <a:solidFill>
              <a:srgbClr val="F8FF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8" name="Freeform 787"/>
            <p:cNvSpPr/>
            <p:nvPr/>
          </p:nvSpPr>
          <p:spPr>
            <a:xfrm>
              <a:off x="1778674" y="1269607"/>
              <a:ext cx="117994" cy="367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364"/>
                  </a:moveTo>
                  <a:cubicBezTo>
                    <a:pt x="21600" y="7364"/>
                    <a:pt x="21600" y="7364"/>
                    <a:pt x="21600" y="7364"/>
                  </a:cubicBezTo>
                  <a:cubicBezTo>
                    <a:pt x="21600" y="9327"/>
                    <a:pt x="21600" y="11291"/>
                    <a:pt x="20160" y="12764"/>
                  </a:cubicBezTo>
                  <a:cubicBezTo>
                    <a:pt x="18720" y="16200"/>
                    <a:pt x="17280" y="19145"/>
                    <a:pt x="12960" y="21600"/>
                  </a:cubicBezTo>
                  <a:cubicBezTo>
                    <a:pt x="12960" y="21600"/>
                    <a:pt x="12960" y="21600"/>
                    <a:pt x="12960" y="21600"/>
                  </a:cubicBezTo>
                  <a:cubicBezTo>
                    <a:pt x="0" y="18655"/>
                    <a:pt x="0" y="18655"/>
                    <a:pt x="0" y="18655"/>
                  </a:cubicBezTo>
                  <a:cubicBezTo>
                    <a:pt x="1440" y="18164"/>
                    <a:pt x="1440" y="17673"/>
                    <a:pt x="2880" y="17182"/>
                  </a:cubicBezTo>
                  <a:cubicBezTo>
                    <a:pt x="7200" y="13745"/>
                    <a:pt x="10080" y="9818"/>
                    <a:pt x="10080" y="4909"/>
                  </a:cubicBezTo>
                  <a:cubicBezTo>
                    <a:pt x="10080" y="4909"/>
                    <a:pt x="10080" y="4909"/>
                    <a:pt x="10080" y="4909"/>
                  </a:cubicBezTo>
                  <a:cubicBezTo>
                    <a:pt x="10080" y="3927"/>
                    <a:pt x="10080" y="2945"/>
                    <a:pt x="10080" y="1964"/>
                  </a:cubicBezTo>
                  <a:cubicBezTo>
                    <a:pt x="20160" y="0"/>
                    <a:pt x="20160" y="0"/>
                    <a:pt x="20160" y="0"/>
                  </a:cubicBezTo>
                  <a:cubicBezTo>
                    <a:pt x="20160" y="2455"/>
                    <a:pt x="21600" y="4909"/>
                    <a:pt x="21600" y="7364"/>
                  </a:cubicBezTo>
                  <a:close/>
                </a:path>
              </a:pathLst>
            </a:custGeom>
            <a:solidFill>
              <a:srgbClr val="ECF2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9" name="Freeform 788"/>
            <p:cNvSpPr/>
            <p:nvPr/>
          </p:nvSpPr>
          <p:spPr>
            <a:xfrm>
              <a:off x="1889135" y="1428422"/>
              <a:ext cx="379084" cy="242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50" y="1490"/>
                  </a:moveTo>
                  <a:cubicBezTo>
                    <a:pt x="450" y="21600"/>
                    <a:pt x="450" y="21600"/>
                    <a:pt x="450" y="21600"/>
                  </a:cubicBezTo>
                  <a:cubicBezTo>
                    <a:pt x="0" y="20855"/>
                    <a:pt x="0" y="20855"/>
                    <a:pt x="0" y="2011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745"/>
                    <a:pt x="21150" y="1490"/>
                  </a:cubicBezTo>
                  <a:close/>
                </a:path>
              </a:pathLst>
            </a:custGeom>
            <a:solidFill>
              <a:srgbClr val="AEB3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0" name="Freeform 789"/>
            <p:cNvSpPr/>
            <p:nvPr/>
          </p:nvSpPr>
          <p:spPr>
            <a:xfrm>
              <a:off x="1723444" y="1670613"/>
              <a:ext cx="197074" cy="125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08" y="0"/>
                  </a:moveTo>
                  <a:cubicBezTo>
                    <a:pt x="19008" y="2880"/>
                    <a:pt x="19872" y="5760"/>
                    <a:pt x="21600" y="10080"/>
                  </a:cubicBezTo>
                  <a:cubicBezTo>
                    <a:pt x="16416" y="15840"/>
                    <a:pt x="10368" y="20160"/>
                    <a:pt x="5184" y="21600"/>
                  </a:cubicBezTo>
                  <a:cubicBezTo>
                    <a:pt x="0" y="18720"/>
                    <a:pt x="0" y="18720"/>
                    <a:pt x="0" y="18720"/>
                  </a:cubicBezTo>
                  <a:cubicBezTo>
                    <a:pt x="0" y="17280"/>
                    <a:pt x="864" y="17280"/>
                    <a:pt x="864" y="17280"/>
                  </a:cubicBezTo>
                  <a:cubicBezTo>
                    <a:pt x="2592" y="15840"/>
                    <a:pt x="2592" y="15840"/>
                    <a:pt x="2592" y="15840"/>
                  </a:cubicBezTo>
                  <a:cubicBezTo>
                    <a:pt x="4320" y="14400"/>
                    <a:pt x="4320" y="14400"/>
                    <a:pt x="4320" y="14400"/>
                  </a:cubicBezTo>
                  <a:lnTo>
                    <a:pt x="19008" y="0"/>
                  </a:lnTo>
                  <a:close/>
                </a:path>
              </a:pathLst>
            </a:custGeom>
            <a:solidFill>
              <a:srgbClr val="66696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1" name="Freeform 790"/>
            <p:cNvSpPr/>
            <p:nvPr/>
          </p:nvSpPr>
          <p:spPr>
            <a:xfrm>
              <a:off x="1146034" y="1763255"/>
              <a:ext cx="759421" cy="5187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813"/>
                  </a:moveTo>
                  <a:cubicBezTo>
                    <a:pt x="21375" y="20555"/>
                    <a:pt x="21150" y="21600"/>
                    <a:pt x="21150" y="21600"/>
                  </a:cubicBezTo>
                  <a:cubicBezTo>
                    <a:pt x="0" y="2787"/>
                    <a:pt x="0" y="2787"/>
                    <a:pt x="0" y="2787"/>
                  </a:cubicBezTo>
                  <a:cubicBezTo>
                    <a:pt x="0" y="2439"/>
                    <a:pt x="225" y="1394"/>
                    <a:pt x="450" y="0"/>
                  </a:cubicBezTo>
                  <a:cubicBezTo>
                    <a:pt x="21375" y="18813"/>
                    <a:pt x="21375" y="18813"/>
                    <a:pt x="21375" y="18813"/>
                  </a:cubicBezTo>
                  <a:lnTo>
                    <a:pt x="21600" y="18813"/>
                  </a:lnTo>
                  <a:close/>
                </a:path>
              </a:pathLst>
            </a:custGeom>
            <a:solidFill>
              <a:srgbClr val="6666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2" name="Freeform 791"/>
            <p:cNvSpPr/>
            <p:nvPr/>
          </p:nvSpPr>
          <p:spPr>
            <a:xfrm>
              <a:off x="1762356" y="1645468"/>
              <a:ext cx="134312" cy="109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9" y="1662"/>
                  </a:moveTo>
                  <a:cubicBezTo>
                    <a:pt x="20329" y="3323"/>
                    <a:pt x="20329" y="3323"/>
                    <a:pt x="21600" y="4985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6353" y="16615"/>
                    <a:pt x="11435" y="8308"/>
                    <a:pt x="15247" y="0"/>
                  </a:cubicBezTo>
                  <a:lnTo>
                    <a:pt x="20329" y="1662"/>
                  </a:lnTo>
                  <a:close/>
                </a:path>
              </a:pathLst>
            </a:custGeom>
            <a:solidFill>
              <a:srgbClr val="AEB3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3" name="Freeform 792"/>
            <p:cNvSpPr/>
            <p:nvPr/>
          </p:nvSpPr>
          <p:spPr>
            <a:xfrm>
              <a:off x="1802524" y="1135937"/>
              <a:ext cx="86613" cy="166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280"/>
                  </a:moveTo>
                  <a:cubicBezTo>
                    <a:pt x="7855" y="21600"/>
                    <a:pt x="7855" y="21600"/>
                    <a:pt x="7855" y="21600"/>
                  </a:cubicBezTo>
                  <a:cubicBezTo>
                    <a:pt x="5891" y="14040"/>
                    <a:pt x="3927" y="7560"/>
                    <a:pt x="0" y="0"/>
                  </a:cubicBezTo>
                  <a:cubicBezTo>
                    <a:pt x="17673" y="5400"/>
                    <a:pt x="17673" y="5400"/>
                    <a:pt x="17673" y="5400"/>
                  </a:cubicBezTo>
                  <a:cubicBezTo>
                    <a:pt x="17673" y="9720"/>
                    <a:pt x="19636" y="12960"/>
                    <a:pt x="21600" y="17280"/>
                  </a:cubicBezTo>
                  <a:close/>
                </a:path>
              </a:pathLst>
            </a:custGeom>
            <a:solidFill>
              <a:srgbClr val="ECF2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4" name="Freeform 793"/>
            <p:cNvSpPr/>
            <p:nvPr/>
          </p:nvSpPr>
          <p:spPr>
            <a:xfrm>
              <a:off x="1848968" y="1478713"/>
              <a:ext cx="64018" cy="15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900" y="6821"/>
                    <a:pt x="13500" y="13642"/>
                    <a:pt x="8100" y="19326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8100" y="15916"/>
                    <a:pt x="10800" y="9095"/>
                    <a:pt x="13500" y="1137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8FF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5" name="Freeform 794"/>
            <p:cNvSpPr/>
            <p:nvPr/>
          </p:nvSpPr>
          <p:spPr>
            <a:xfrm>
              <a:off x="1848968" y="1620322"/>
              <a:ext cx="23851" cy="25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0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14400" y="7200"/>
                    <a:pt x="14400" y="14400"/>
                    <a:pt x="7200" y="2160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0" y="14400"/>
                    <a:pt x="0" y="14400"/>
                    <a:pt x="0" y="14400"/>
                  </a:cubicBezTo>
                  <a:close/>
                </a:path>
              </a:pathLst>
            </a:custGeom>
            <a:solidFill>
              <a:srgbClr val="F8FF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6" name="Freeform 795"/>
            <p:cNvSpPr/>
            <p:nvPr/>
          </p:nvSpPr>
          <p:spPr>
            <a:xfrm>
              <a:off x="1762356" y="1637528"/>
              <a:ext cx="95399" cy="117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0"/>
                  </a:moveTo>
                  <a:cubicBezTo>
                    <a:pt x="21600" y="1543"/>
                    <a:pt x="21600" y="1543"/>
                    <a:pt x="21600" y="1543"/>
                  </a:cubicBezTo>
                  <a:cubicBezTo>
                    <a:pt x="16200" y="9257"/>
                    <a:pt x="9000" y="16971"/>
                    <a:pt x="0" y="21600"/>
                  </a:cubicBezTo>
                  <a:cubicBezTo>
                    <a:pt x="7200" y="15429"/>
                    <a:pt x="14400" y="9257"/>
                    <a:pt x="19800" y="0"/>
                  </a:cubicBezTo>
                  <a:close/>
                </a:path>
              </a:pathLst>
            </a:custGeom>
            <a:solidFill>
              <a:srgbClr val="F8FF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7" name="Freeform 797"/>
            <p:cNvSpPr/>
            <p:nvPr/>
          </p:nvSpPr>
          <p:spPr>
            <a:xfrm>
              <a:off x="1620514" y="1587236"/>
              <a:ext cx="228455" cy="193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635"/>
                  </a:moveTo>
                  <a:cubicBezTo>
                    <a:pt x="21600" y="5635"/>
                    <a:pt x="21600" y="5635"/>
                    <a:pt x="21600" y="5635"/>
                  </a:cubicBezTo>
                  <a:cubicBezTo>
                    <a:pt x="19366" y="11270"/>
                    <a:pt x="16386" y="15026"/>
                    <a:pt x="13407" y="18783"/>
                  </a:cubicBezTo>
                  <a:cubicBezTo>
                    <a:pt x="13407" y="18783"/>
                    <a:pt x="13407" y="18783"/>
                    <a:pt x="13407" y="18783"/>
                  </a:cubicBezTo>
                  <a:cubicBezTo>
                    <a:pt x="11917" y="19722"/>
                    <a:pt x="11917" y="19722"/>
                    <a:pt x="11917" y="19722"/>
                  </a:cubicBezTo>
                  <a:cubicBezTo>
                    <a:pt x="10428" y="20661"/>
                    <a:pt x="10428" y="20661"/>
                    <a:pt x="10428" y="20661"/>
                  </a:cubicBezTo>
                  <a:cubicBezTo>
                    <a:pt x="10428" y="20661"/>
                    <a:pt x="9683" y="20661"/>
                    <a:pt x="9683" y="21600"/>
                  </a:cubicBezTo>
                  <a:cubicBezTo>
                    <a:pt x="0" y="15026"/>
                    <a:pt x="0" y="15026"/>
                    <a:pt x="0" y="15026"/>
                  </a:cubicBezTo>
                  <a:cubicBezTo>
                    <a:pt x="2979" y="14087"/>
                    <a:pt x="5959" y="13148"/>
                    <a:pt x="8193" y="10330"/>
                  </a:cubicBezTo>
                  <a:cubicBezTo>
                    <a:pt x="10428" y="8452"/>
                    <a:pt x="13407" y="4696"/>
                    <a:pt x="14897" y="0"/>
                  </a:cubicBezTo>
                  <a:lnTo>
                    <a:pt x="21600" y="5635"/>
                  </a:lnTo>
                  <a:close/>
                </a:path>
              </a:pathLst>
            </a:custGeom>
            <a:solidFill>
              <a:srgbClr val="ECF2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8" name="Freeform 798"/>
            <p:cNvSpPr/>
            <p:nvPr/>
          </p:nvSpPr>
          <p:spPr>
            <a:xfrm>
              <a:off x="1501266" y="993004"/>
              <a:ext cx="332640" cy="59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082"/>
                  </a:moveTo>
                  <a:cubicBezTo>
                    <a:pt x="21600" y="13082"/>
                    <a:pt x="21600" y="13082"/>
                    <a:pt x="21600" y="13082"/>
                  </a:cubicBezTo>
                  <a:cubicBezTo>
                    <a:pt x="21600" y="16124"/>
                    <a:pt x="20571" y="18558"/>
                    <a:pt x="19029" y="20687"/>
                  </a:cubicBezTo>
                  <a:cubicBezTo>
                    <a:pt x="18514" y="20992"/>
                    <a:pt x="18514" y="21296"/>
                    <a:pt x="18000" y="21600"/>
                  </a:cubicBezTo>
                  <a:cubicBezTo>
                    <a:pt x="0" y="15515"/>
                    <a:pt x="0" y="15515"/>
                    <a:pt x="0" y="15515"/>
                  </a:cubicBezTo>
                  <a:cubicBezTo>
                    <a:pt x="4629" y="15211"/>
                    <a:pt x="7714" y="12473"/>
                    <a:pt x="7714" y="8518"/>
                  </a:cubicBezTo>
                  <a:cubicBezTo>
                    <a:pt x="7714" y="7301"/>
                    <a:pt x="7714" y="6085"/>
                    <a:pt x="7200" y="4868"/>
                  </a:cubicBezTo>
                  <a:cubicBezTo>
                    <a:pt x="6686" y="3346"/>
                    <a:pt x="5657" y="1521"/>
                    <a:pt x="4114" y="0"/>
                  </a:cubicBezTo>
                  <a:cubicBezTo>
                    <a:pt x="19543" y="5172"/>
                    <a:pt x="19543" y="5172"/>
                    <a:pt x="19543" y="5172"/>
                  </a:cubicBezTo>
                  <a:cubicBezTo>
                    <a:pt x="20571" y="7301"/>
                    <a:pt x="21086" y="9127"/>
                    <a:pt x="21600" y="11256"/>
                  </a:cubicBezTo>
                  <a:cubicBezTo>
                    <a:pt x="21600" y="11865"/>
                    <a:pt x="21600" y="12473"/>
                    <a:pt x="21600" y="13082"/>
                  </a:cubicBezTo>
                  <a:close/>
                </a:path>
              </a:pathLst>
            </a:custGeom>
            <a:solidFill>
              <a:srgbClr val="FFEBA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9" name="Freeform 799"/>
            <p:cNvSpPr/>
            <p:nvPr/>
          </p:nvSpPr>
          <p:spPr>
            <a:xfrm>
              <a:off x="1572815" y="1780461"/>
              <a:ext cx="197074" cy="30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47" extrusionOk="0">
                  <a:moveTo>
                    <a:pt x="16416" y="0"/>
                  </a:moveTo>
                  <a:cubicBezTo>
                    <a:pt x="21600" y="10800"/>
                    <a:pt x="21600" y="10800"/>
                    <a:pt x="21600" y="10800"/>
                  </a:cubicBezTo>
                  <a:cubicBezTo>
                    <a:pt x="14688" y="21600"/>
                    <a:pt x="6912" y="21600"/>
                    <a:pt x="0" y="16200"/>
                  </a:cubicBezTo>
                  <a:cubicBezTo>
                    <a:pt x="6048" y="21600"/>
                    <a:pt x="11232" y="10800"/>
                    <a:pt x="16416" y="0"/>
                  </a:cubicBezTo>
                  <a:close/>
                </a:path>
              </a:pathLst>
            </a:custGeom>
            <a:solidFill>
              <a:srgbClr val="A7ABA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0" name="Freeform 800"/>
            <p:cNvSpPr/>
            <p:nvPr/>
          </p:nvSpPr>
          <p:spPr>
            <a:xfrm>
              <a:off x="1659426" y="692580"/>
              <a:ext cx="79082" cy="100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800"/>
                  </a:moveTo>
                  <a:cubicBezTo>
                    <a:pt x="15120" y="21600"/>
                    <a:pt x="15120" y="21600"/>
                    <a:pt x="15120" y="21600"/>
                  </a:cubicBezTo>
                  <a:cubicBezTo>
                    <a:pt x="10800" y="16200"/>
                    <a:pt x="4320" y="9000"/>
                    <a:pt x="0" y="3600"/>
                  </a:cubicBezTo>
                  <a:cubicBezTo>
                    <a:pt x="0" y="3600"/>
                    <a:pt x="0" y="3600"/>
                    <a:pt x="0" y="3600"/>
                  </a:cubicBezTo>
                  <a:cubicBezTo>
                    <a:pt x="6480" y="0"/>
                    <a:pt x="6480" y="0"/>
                    <a:pt x="6480" y="0"/>
                  </a:cubicBezTo>
                  <a:cubicBezTo>
                    <a:pt x="10800" y="7200"/>
                    <a:pt x="17280" y="12600"/>
                    <a:pt x="21600" y="19800"/>
                  </a:cubicBezTo>
                  <a:close/>
                </a:path>
              </a:pathLst>
            </a:custGeom>
            <a:solidFill>
              <a:srgbClr val="F8FF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1" name="Freeform 801"/>
            <p:cNvSpPr/>
            <p:nvPr/>
          </p:nvSpPr>
          <p:spPr>
            <a:xfrm>
              <a:off x="1010468" y="-1"/>
              <a:ext cx="704191" cy="349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89" extrusionOk="0">
                  <a:moveTo>
                    <a:pt x="21600" y="394"/>
                  </a:moveTo>
                  <a:cubicBezTo>
                    <a:pt x="5582" y="19482"/>
                    <a:pt x="5582" y="19482"/>
                    <a:pt x="5582" y="19482"/>
                  </a:cubicBezTo>
                  <a:cubicBezTo>
                    <a:pt x="3398" y="18477"/>
                    <a:pt x="1699" y="18980"/>
                    <a:pt x="0" y="20989"/>
                  </a:cubicBezTo>
                  <a:cubicBezTo>
                    <a:pt x="15290" y="2403"/>
                    <a:pt x="15290" y="2403"/>
                    <a:pt x="15290" y="2403"/>
                  </a:cubicBezTo>
                  <a:cubicBezTo>
                    <a:pt x="15290" y="2403"/>
                    <a:pt x="15290" y="2403"/>
                    <a:pt x="15290" y="2403"/>
                  </a:cubicBezTo>
                  <a:cubicBezTo>
                    <a:pt x="17231" y="394"/>
                    <a:pt x="19173" y="-611"/>
                    <a:pt x="21600" y="394"/>
                  </a:cubicBezTo>
                  <a:close/>
                </a:path>
              </a:pathLst>
            </a:custGeom>
            <a:solidFill>
              <a:srgbClr val="AEB3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2" name="Freeform 802"/>
            <p:cNvSpPr/>
            <p:nvPr/>
          </p:nvSpPr>
          <p:spPr>
            <a:xfrm>
              <a:off x="876156" y="403657"/>
              <a:ext cx="926369" cy="1117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5" extrusionOk="0">
                  <a:moveTo>
                    <a:pt x="11262" y="1515"/>
                  </a:moveTo>
                  <a:cubicBezTo>
                    <a:pt x="16062" y="3915"/>
                    <a:pt x="20123" y="9035"/>
                    <a:pt x="21600" y="13995"/>
                  </a:cubicBezTo>
                  <a:cubicBezTo>
                    <a:pt x="16062" y="11275"/>
                    <a:pt x="16062" y="11275"/>
                    <a:pt x="16062" y="11275"/>
                  </a:cubicBezTo>
                  <a:cubicBezTo>
                    <a:pt x="15323" y="9835"/>
                    <a:pt x="14215" y="8555"/>
                    <a:pt x="12923" y="7435"/>
                  </a:cubicBezTo>
                  <a:cubicBezTo>
                    <a:pt x="12369" y="6955"/>
                    <a:pt x="11815" y="6635"/>
                    <a:pt x="11262" y="6315"/>
                  </a:cubicBezTo>
                  <a:cubicBezTo>
                    <a:pt x="7754" y="4555"/>
                    <a:pt x="4985" y="5995"/>
                    <a:pt x="4985" y="9515"/>
                  </a:cubicBezTo>
                  <a:cubicBezTo>
                    <a:pt x="4985" y="9515"/>
                    <a:pt x="4985" y="9675"/>
                    <a:pt x="4985" y="9675"/>
                  </a:cubicBezTo>
                  <a:cubicBezTo>
                    <a:pt x="4985" y="11435"/>
                    <a:pt x="5723" y="13355"/>
                    <a:pt x="6831" y="14955"/>
                  </a:cubicBezTo>
                  <a:cubicBezTo>
                    <a:pt x="6277" y="15275"/>
                    <a:pt x="6277" y="15275"/>
                    <a:pt x="6277" y="15275"/>
                  </a:cubicBezTo>
                  <a:cubicBezTo>
                    <a:pt x="6277" y="15435"/>
                    <a:pt x="8123" y="18795"/>
                    <a:pt x="8123" y="20235"/>
                  </a:cubicBezTo>
                  <a:cubicBezTo>
                    <a:pt x="8123" y="20555"/>
                    <a:pt x="8123" y="20875"/>
                    <a:pt x="7938" y="21355"/>
                  </a:cubicBezTo>
                  <a:cubicBezTo>
                    <a:pt x="7200" y="20875"/>
                    <a:pt x="7200" y="20875"/>
                    <a:pt x="7200" y="20875"/>
                  </a:cubicBezTo>
                  <a:cubicBezTo>
                    <a:pt x="6092" y="19915"/>
                    <a:pt x="4985" y="18795"/>
                    <a:pt x="4062" y="17675"/>
                  </a:cubicBezTo>
                  <a:cubicBezTo>
                    <a:pt x="4062" y="17515"/>
                    <a:pt x="3877" y="17355"/>
                    <a:pt x="3877" y="17355"/>
                  </a:cubicBezTo>
                  <a:cubicBezTo>
                    <a:pt x="1477" y="13995"/>
                    <a:pt x="0" y="10155"/>
                    <a:pt x="0" y="6795"/>
                  </a:cubicBezTo>
                  <a:cubicBezTo>
                    <a:pt x="0" y="3915"/>
                    <a:pt x="923" y="1835"/>
                    <a:pt x="2769" y="715"/>
                  </a:cubicBezTo>
                  <a:cubicBezTo>
                    <a:pt x="4246" y="-85"/>
                    <a:pt x="6092" y="-245"/>
                    <a:pt x="8123" y="395"/>
                  </a:cubicBezTo>
                  <a:cubicBezTo>
                    <a:pt x="9046" y="555"/>
                    <a:pt x="10154" y="875"/>
                    <a:pt x="11262" y="1515"/>
                  </a:cubicBezTo>
                  <a:cubicBezTo>
                    <a:pt x="11262" y="1515"/>
                    <a:pt x="11262" y="1515"/>
                    <a:pt x="11262" y="1515"/>
                  </a:cubicBezTo>
                  <a:close/>
                </a:path>
              </a:pathLst>
            </a:custGeom>
            <a:solidFill>
              <a:srgbClr val="FFEBA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3" name="Freeform 803"/>
            <p:cNvSpPr/>
            <p:nvPr/>
          </p:nvSpPr>
          <p:spPr>
            <a:xfrm>
              <a:off x="1604196" y="1679878"/>
              <a:ext cx="102930" cy="41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280"/>
                  </a:moveTo>
                  <a:cubicBezTo>
                    <a:pt x="8308" y="17280"/>
                    <a:pt x="14954" y="12960"/>
                    <a:pt x="21600" y="0"/>
                  </a:cubicBezTo>
                  <a:cubicBezTo>
                    <a:pt x="16615" y="12960"/>
                    <a:pt x="9969" y="17280"/>
                    <a:pt x="3323" y="21600"/>
                  </a:cubicBezTo>
                  <a:lnTo>
                    <a:pt x="0" y="17280"/>
                  </a:lnTo>
                  <a:close/>
                </a:path>
              </a:pathLst>
            </a:custGeom>
            <a:solidFill>
              <a:srgbClr val="C2C7C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4" name="Freeform 804"/>
            <p:cNvSpPr/>
            <p:nvPr/>
          </p:nvSpPr>
          <p:spPr>
            <a:xfrm>
              <a:off x="1517585" y="516560"/>
              <a:ext cx="165692" cy="191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722"/>
                  </a:moveTo>
                  <a:cubicBezTo>
                    <a:pt x="18514" y="21600"/>
                    <a:pt x="18514" y="21600"/>
                    <a:pt x="18514" y="21600"/>
                  </a:cubicBezTo>
                  <a:cubicBezTo>
                    <a:pt x="18514" y="21600"/>
                    <a:pt x="18514" y="21600"/>
                    <a:pt x="18514" y="21600"/>
                  </a:cubicBezTo>
                  <a:cubicBezTo>
                    <a:pt x="12343" y="14087"/>
                    <a:pt x="6171" y="7513"/>
                    <a:pt x="0" y="1878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9257" y="6574"/>
                    <a:pt x="15429" y="13148"/>
                    <a:pt x="21600" y="19722"/>
                  </a:cubicBezTo>
                  <a:close/>
                </a:path>
              </a:pathLst>
            </a:custGeom>
            <a:solidFill>
              <a:srgbClr val="F8FF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5" name="Freeform 805"/>
            <p:cNvSpPr/>
            <p:nvPr/>
          </p:nvSpPr>
          <p:spPr>
            <a:xfrm>
              <a:off x="1168628" y="993004"/>
              <a:ext cx="451887" cy="427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63" y="7624"/>
                  </a:moveTo>
                  <a:cubicBezTo>
                    <a:pt x="20463" y="6776"/>
                    <a:pt x="20463" y="5929"/>
                    <a:pt x="20463" y="5506"/>
                  </a:cubicBezTo>
                  <a:cubicBezTo>
                    <a:pt x="20084" y="3388"/>
                    <a:pt x="19705" y="1694"/>
                    <a:pt x="18947" y="0"/>
                  </a:cubicBezTo>
                  <a:cubicBezTo>
                    <a:pt x="18947" y="0"/>
                    <a:pt x="18947" y="0"/>
                    <a:pt x="18947" y="0"/>
                  </a:cubicBezTo>
                  <a:cubicBezTo>
                    <a:pt x="20084" y="2118"/>
                    <a:pt x="20842" y="4659"/>
                    <a:pt x="21221" y="6776"/>
                  </a:cubicBezTo>
                  <a:cubicBezTo>
                    <a:pt x="21600" y="8471"/>
                    <a:pt x="21600" y="10165"/>
                    <a:pt x="21600" y="11859"/>
                  </a:cubicBezTo>
                  <a:cubicBezTo>
                    <a:pt x="21600" y="17365"/>
                    <a:pt x="19326" y="21176"/>
                    <a:pt x="15916" y="21600"/>
                  </a:cubicBezTo>
                  <a:cubicBezTo>
                    <a:pt x="1895" y="12282"/>
                    <a:pt x="1895" y="12282"/>
                    <a:pt x="1895" y="12282"/>
                  </a:cubicBezTo>
                  <a:cubicBezTo>
                    <a:pt x="1137" y="11435"/>
                    <a:pt x="758" y="10588"/>
                    <a:pt x="0" y="9741"/>
                  </a:cubicBezTo>
                  <a:cubicBezTo>
                    <a:pt x="5305" y="6353"/>
                    <a:pt x="5305" y="6353"/>
                    <a:pt x="5305" y="6353"/>
                  </a:cubicBezTo>
                  <a:cubicBezTo>
                    <a:pt x="6821" y="9318"/>
                    <a:pt x="9095" y="11859"/>
                    <a:pt x="11368" y="13129"/>
                  </a:cubicBezTo>
                  <a:cubicBezTo>
                    <a:pt x="16295" y="16518"/>
                    <a:pt x="20463" y="13976"/>
                    <a:pt x="20463" y="7624"/>
                  </a:cubicBezTo>
                  <a:close/>
                </a:path>
              </a:pathLst>
            </a:custGeom>
            <a:solidFill>
              <a:srgbClr val="D6C68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6" name="Freeform 806"/>
            <p:cNvSpPr/>
            <p:nvPr/>
          </p:nvSpPr>
          <p:spPr>
            <a:xfrm>
              <a:off x="1216327" y="1521063"/>
              <a:ext cx="387870" cy="193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17" extrusionOk="0">
                  <a:moveTo>
                    <a:pt x="0" y="0"/>
                  </a:moveTo>
                  <a:cubicBezTo>
                    <a:pt x="21600" y="20700"/>
                    <a:pt x="21600" y="20700"/>
                    <a:pt x="21600" y="20700"/>
                  </a:cubicBezTo>
                  <a:cubicBezTo>
                    <a:pt x="17633" y="21600"/>
                    <a:pt x="12784" y="19800"/>
                    <a:pt x="7935" y="13500"/>
                  </a:cubicBezTo>
                  <a:cubicBezTo>
                    <a:pt x="5290" y="9900"/>
                    <a:pt x="2645" y="6300"/>
                    <a:pt x="0" y="900"/>
                  </a:cubicBezTo>
                  <a:cubicBezTo>
                    <a:pt x="0" y="90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EBA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7" name="Freeform 807"/>
            <p:cNvSpPr/>
            <p:nvPr/>
          </p:nvSpPr>
          <p:spPr>
            <a:xfrm>
              <a:off x="1280344" y="967859"/>
              <a:ext cx="316321" cy="3147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14" extrusionOk="0">
                  <a:moveTo>
                    <a:pt x="21600" y="8229"/>
                  </a:moveTo>
                  <a:cubicBezTo>
                    <a:pt x="21600" y="8743"/>
                    <a:pt x="21600" y="9771"/>
                    <a:pt x="21600" y="10800"/>
                  </a:cubicBezTo>
                  <a:cubicBezTo>
                    <a:pt x="21600" y="18514"/>
                    <a:pt x="15660" y="21600"/>
                    <a:pt x="8640" y="17486"/>
                  </a:cubicBezTo>
                  <a:cubicBezTo>
                    <a:pt x="5400" y="15943"/>
                    <a:pt x="2160" y="12857"/>
                    <a:pt x="0" y="9257"/>
                  </a:cubicBezTo>
                  <a:cubicBezTo>
                    <a:pt x="16740" y="0"/>
                    <a:pt x="16740" y="0"/>
                    <a:pt x="16740" y="0"/>
                  </a:cubicBezTo>
                  <a:cubicBezTo>
                    <a:pt x="19440" y="1543"/>
                    <a:pt x="19440" y="1543"/>
                    <a:pt x="19440" y="1543"/>
                  </a:cubicBezTo>
                  <a:cubicBezTo>
                    <a:pt x="20520" y="3600"/>
                    <a:pt x="21060" y="5657"/>
                    <a:pt x="21600" y="8229"/>
                  </a:cubicBezTo>
                  <a:close/>
                </a:path>
              </a:pathLst>
            </a:custGeom>
            <a:solidFill>
              <a:srgbClr val="B2B8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8" name="Freeform 808"/>
            <p:cNvSpPr/>
            <p:nvPr/>
          </p:nvSpPr>
          <p:spPr>
            <a:xfrm>
              <a:off x="1201264" y="1562090"/>
              <a:ext cx="522181" cy="2453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2" extrusionOk="0">
                  <a:moveTo>
                    <a:pt x="15382" y="20880"/>
                  </a:moveTo>
                  <a:cubicBezTo>
                    <a:pt x="12764" y="20160"/>
                    <a:pt x="9491" y="18000"/>
                    <a:pt x="6545" y="14400"/>
                  </a:cubicBezTo>
                  <a:cubicBezTo>
                    <a:pt x="4255" y="11520"/>
                    <a:pt x="1964" y="7920"/>
                    <a:pt x="0" y="3600"/>
                  </a:cubicBezTo>
                  <a:cubicBezTo>
                    <a:pt x="0" y="2160"/>
                    <a:pt x="327" y="1440"/>
                    <a:pt x="327" y="0"/>
                  </a:cubicBezTo>
                  <a:cubicBezTo>
                    <a:pt x="1964" y="3600"/>
                    <a:pt x="3927" y="6480"/>
                    <a:pt x="5891" y="8640"/>
                  </a:cubicBezTo>
                  <a:cubicBezTo>
                    <a:pt x="10145" y="14400"/>
                    <a:pt x="14073" y="15840"/>
                    <a:pt x="17345" y="13680"/>
                  </a:cubicBezTo>
                  <a:cubicBezTo>
                    <a:pt x="21600" y="18720"/>
                    <a:pt x="21600" y="18720"/>
                    <a:pt x="21600" y="18720"/>
                  </a:cubicBezTo>
                  <a:cubicBezTo>
                    <a:pt x="19636" y="20160"/>
                    <a:pt x="17673" y="21600"/>
                    <a:pt x="15382" y="20880"/>
                  </a:cubicBezTo>
                  <a:close/>
                </a:path>
              </a:pathLst>
            </a:custGeom>
            <a:solidFill>
              <a:srgbClr val="ECF2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9" name="Freeform 809"/>
            <p:cNvSpPr/>
            <p:nvPr/>
          </p:nvSpPr>
          <p:spPr>
            <a:xfrm>
              <a:off x="1216327" y="770821"/>
              <a:ext cx="348958" cy="347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513" extrusionOk="0">
                  <a:moveTo>
                    <a:pt x="14236" y="3078"/>
                  </a:moveTo>
                  <a:cubicBezTo>
                    <a:pt x="17182" y="5426"/>
                    <a:pt x="19636" y="8713"/>
                    <a:pt x="21600" y="12470"/>
                  </a:cubicBezTo>
                  <a:cubicBezTo>
                    <a:pt x="19145" y="11061"/>
                    <a:pt x="19145" y="11061"/>
                    <a:pt x="19145" y="11061"/>
                  </a:cubicBezTo>
                  <a:cubicBezTo>
                    <a:pt x="3927" y="19513"/>
                    <a:pt x="3927" y="19513"/>
                    <a:pt x="3927" y="19513"/>
                  </a:cubicBezTo>
                  <a:cubicBezTo>
                    <a:pt x="1473" y="15756"/>
                    <a:pt x="0" y="11530"/>
                    <a:pt x="0" y="7774"/>
                  </a:cubicBezTo>
                  <a:cubicBezTo>
                    <a:pt x="0" y="730"/>
                    <a:pt x="5400" y="-2087"/>
                    <a:pt x="11782" y="1670"/>
                  </a:cubicBezTo>
                  <a:cubicBezTo>
                    <a:pt x="12764" y="1670"/>
                    <a:pt x="13255" y="2139"/>
                    <a:pt x="14236" y="3078"/>
                  </a:cubicBezTo>
                  <a:close/>
                </a:path>
              </a:pathLst>
            </a:custGeom>
            <a:solidFill>
              <a:srgbClr val="9EA3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0" name="Freeform 810"/>
            <p:cNvSpPr/>
            <p:nvPr/>
          </p:nvSpPr>
          <p:spPr>
            <a:xfrm>
              <a:off x="1477417" y="483474"/>
              <a:ext cx="55231" cy="50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400"/>
                  </a:moveTo>
                  <a:cubicBezTo>
                    <a:pt x="15429" y="21600"/>
                    <a:pt x="15429" y="21600"/>
                    <a:pt x="15429" y="21600"/>
                  </a:cubicBezTo>
                  <a:cubicBezTo>
                    <a:pt x="9257" y="18000"/>
                    <a:pt x="3086" y="10800"/>
                    <a:pt x="0" y="7200"/>
                  </a:cubicBezTo>
                  <a:cubicBezTo>
                    <a:pt x="9257" y="0"/>
                    <a:pt x="9257" y="0"/>
                    <a:pt x="9257" y="0"/>
                  </a:cubicBezTo>
                  <a:cubicBezTo>
                    <a:pt x="12343" y="7200"/>
                    <a:pt x="18514" y="10800"/>
                    <a:pt x="21600" y="14400"/>
                  </a:cubicBezTo>
                  <a:close/>
                </a:path>
              </a:pathLst>
            </a:custGeom>
            <a:solidFill>
              <a:srgbClr val="F8FF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1" name="Freeform 811"/>
            <p:cNvSpPr/>
            <p:nvPr/>
          </p:nvSpPr>
          <p:spPr>
            <a:xfrm>
              <a:off x="1208795" y="1236520"/>
              <a:ext cx="292473" cy="191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49" y="21600"/>
                  </a:moveTo>
                  <a:cubicBezTo>
                    <a:pt x="16930" y="21600"/>
                    <a:pt x="14011" y="19722"/>
                    <a:pt x="11092" y="16904"/>
                  </a:cubicBezTo>
                  <a:cubicBezTo>
                    <a:pt x="7005" y="13148"/>
                    <a:pt x="2919" y="7513"/>
                    <a:pt x="0" y="0"/>
                  </a:cubicBezTo>
                  <a:cubicBezTo>
                    <a:pt x="21600" y="20661"/>
                    <a:pt x="21600" y="20661"/>
                    <a:pt x="21600" y="20661"/>
                  </a:cubicBezTo>
                  <a:cubicBezTo>
                    <a:pt x="21016" y="21600"/>
                    <a:pt x="20432" y="21600"/>
                    <a:pt x="19849" y="21600"/>
                  </a:cubicBezTo>
                  <a:close/>
                </a:path>
              </a:pathLst>
            </a:custGeom>
            <a:solidFill>
              <a:srgbClr val="D6C68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2" name="Freeform 812"/>
            <p:cNvSpPr/>
            <p:nvPr/>
          </p:nvSpPr>
          <p:spPr>
            <a:xfrm>
              <a:off x="1146034" y="1202110"/>
              <a:ext cx="632641" cy="510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90" y="7790"/>
                  </a:moveTo>
                  <a:cubicBezTo>
                    <a:pt x="8640" y="8852"/>
                    <a:pt x="9990" y="9561"/>
                    <a:pt x="11340" y="9561"/>
                  </a:cubicBezTo>
                  <a:cubicBezTo>
                    <a:pt x="11610" y="9561"/>
                    <a:pt x="11880" y="9561"/>
                    <a:pt x="12150" y="9207"/>
                  </a:cubicBezTo>
                  <a:cubicBezTo>
                    <a:pt x="21600" y="16289"/>
                    <a:pt x="21600" y="16289"/>
                    <a:pt x="21600" y="16289"/>
                  </a:cubicBezTo>
                  <a:cubicBezTo>
                    <a:pt x="21060" y="18059"/>
                    <a:pt x="19980" y="19475"/>
                    <a:pt x="19170" y="20184"/>
                  </a:cubicBezTo>
                  <a:cubicBezTo>
                    <a:pt x="18090" y="21246"/>
                    <a:pt x="17010" y="21600"/>
                    <a:pt x="15660" y="21600"/>
                  </a:cubicBezTo>
                  <a:cubicBezTo>
                    <a:pt x="15660" y="21600"/>
                    <a:pt x="15660" y="21600"/>
                    <a:pt x="15660" y="21600"/>
                  </a:cubicBezTo>
                  <a:cubicBezTo>
                    <a:pt x="2430" y="13456"/>
                    <a:pt x="2430" y="13456"/>
                    <a:pt x="2430" y="13456"/>
                  </a:cubicBezTo>
                  <a:cubicBezTo>
                    <a:pt x="2700" y="12393"/>
                    <a:pt x="2700" y="11685"/>
                    <a:pt x="2700" y="10977"/>
                  </a:cubicBezTo>
                  <a:cubicBezTo>
                    <a:pt x="2700" y="7790"/>
                    <a:pt x="0" y="354"/>
                    <a:pt x="0" y="0"/>
                  </a:cubicBezTo>
                  <a:cubicBezTo>
                    <a:pt x="2160" y="1416"/>
                    <a:pt x="2160" y="1416"/>
                    <a:pt x="2160" y="1416"/>
                  </a:cubicBezTo>
                  <a:cubicBezTo>
                    <a:pt x="3510" y="4249"/>
                    <a:pt x="5400" y="6374"/>
                    <a:pt x="7290" y="7790"/>
                  </a:cubicBezTo>
                  <a:close/>
                </a:path>
              </a:pathLst>
            </a:custGeom>
            <a:solidFill>
              <a:srgbClr val="FFEBA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3" name="Freeform 813"/>
            <p:cNvSpPr/>
            <p:nvPr/>
          </p:nvSpPr>
          <p:spPr>
            <a:xfrm>
              <a:off x="1089547" y="695053"/>
              <a:ext cx="475737" cy="491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505" extrusionOk="0">
                  <a:moveTo>
                    <a:pt x="21600" y="11862"/>
                  </a:moveTo>
                  <a:cubicBezTo>
                    <a:pt x="20160" y="9203"/>
                    <a:pt x="18360" y="6877"/>
                    <a:pt x="16200" y="5216"/>
                  </a:cubicBezTo>
                  <a:cubicBezTo>
                    <a:pt x="15480" y="4551"/>
                    <a:pt x="15120" y="4219"/>
                    <a:pt x="14400" y="4219"/>
                  </a:cubicBezTo>
                  <a:cubicBezTo>
                    <a:pt x="9720" y="1560"/>
                    <a:pt x="5760" y="3554"/>
                    <a:pt x="5760" y="8539"/>
                  </a:cubicBezTo>
                  <a:cubicBezTo>
                    <a:pt x="5760" y="11197"/>
                    <a:pt x="6840" y="14188"/>
                    <a:pt x="8640" y="16847"/>
                  </a:cubicBezTo>
                  <a:cubicBezTo>
                    <a:pt x="3600" y="19505"/>
                    <a:pt x="3600" y="19505"/>
                    <a:pt x="3600" y="19505"/>
                  </a:cubicBezTo>
                  <a:cubicBezTo>
                    <a:pt x="1440" y="16182"/>
                    <a:pt x="0" y="12194"/>
                    <a:pt x="0" y="8539"/>
                  </a:cubicBezTo>
                  <a:cubicBezTo>
                    <a:pt x="0" y="8539"/>
                    <a:pt x="0" y="8207"/>
                    <a:pt x="0" y="8207"/>
                  </a:cubicBezTo>
                  <a:cubicBezTo>
                    <a:pt x="0" y="896"/>
                    <a:pt x="5400" y="-2095"/>
                    <a:pt x="12240" y="1560"/>
                  </a:cubicBezTo>
                  <a:cubicBezTo>
                    <a:pt x="13320" y="2225"/>
                    <a:pt x="14400" y="2890"/>
                    <a:pt x="15480" y="3887"/>
                  </a:cubicBezTo>
                  <a:cubicBezTo>
                    <a:pt x="18000" y="6213"/>
                    <a:pt x="20160" y="8871"/>
                    <a:pt x="21600" y="11862"/>
                  </a:cubicBezTo>
                  <a:close/>
                </a:path>
              </a:pathLst>
            </a:custGeom>
            <a:solidFill>
              <a:srgbClr val="D6C68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4" name="Freeform 814"/>
            <p:cNvSpPr/>
            <p:nvPr/>
          </p:nvSpPr>
          <p:spPr>
            <a:xfrm>
              <a:off x="1168628" y="324659"/>
              <a:ext cx="332640" cy="174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71" y="8229"/>
                  </a:moveTo>
                  <a:cubicBezTo>
                    <a:pt x="16457" y="11314"/>
                    <a:pt x="19029" y="15429"/>
                    <a:pt x="21600" y="19543"/>
                  </a:cubicBezTo>
                  <a:cubicBezTo>
                    <a:pt x="20057" y="21600"/>
                    <a:pt x="20057" y="21600"/>
                    <a:pt x="20057" y="21600"/>
                  </a:cubicBezTo>
                  <a:cubicBezTo>
                    <a:pt x="17486" y="17486"/>
                    <a:pt x="14914" y="13371"/>
                    <a:pt x="12343" y="10286"/>
                  </a:cubicBezTo>
                  <a:cubicBezTo>
                    <a:pt x="7714" y="5143"/>
                    <a:pt x="3600" y="2057"/>
                    <a:pt x="0" y="1029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5143" y="1029"/>
                    <a:pt x="8229" y="3086"/>
                    <a:pt x="12343" y="7200"/>
                  </a:cubicBezTo>
                  <a:cubicBezTo>
                    <a:pt x="12343" y="7200"/>
                    <a:pt x="12857" y="8229"/>
                    <a:pt x="13371" y="8229"/>
                  </a:cubicBezTo>
                  <a:close/>
                </a:path>
              </a:pathLst>
            </a:custGeom>
            <a:solidFill>
              <a:srgbClr val="F8FF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5" name="Freeform 815"/>
            <p:cNvSpPr/>
            <p:nvPr/>
          </p:nvSpPr>
          <p:spPr>
            <a:xfrm>
              <a:off x="813395" y="330110"/>
              <a:ext cx="1059423" cy="11406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97" extrusionOk="0">
                  <a:moveTo>
                    <a:pt x="18376" y="8726"/>
                  </a:moveTo>
                  <a:cubicBezTo>
                    <a:pt x="19827" y="11091"/>
                    <a:pt x="20955" y="13456"/>
                    <a:pt x="21600" y="15979"/>
                  </a:cubicBezTo>
                  <a:cubicBezTo>
                    <a:pt x="20149" y="15190"/>
                    <a:pt x="20149" y="15190"/>
                    <a:pt x="20149" y="15190"/>
                  </a:cubicBezTo>
                  <a:cubicBezTo>
                    <a:pt x="18860" y="10303"/>
                    <a:pt x="15313" y="5258"/>
                    <a:pt x="11122" y="2893"/>
                  </a:cubicBezTo>
                  <a:cubicBezTo>
                    <a:pt x="11122" y="2893"/>
                    <a:pt x="11122" y="2893"/>
                    <a:pt x="11122" y="2893"/>
                  </a:cubicBezTo>
                  <a:cubicBezTo>
                    <a:pt x="10155" y="2262"/>
                    <a:pt x="9188" y="1947"/>
                    <a:pt x="8382" y="1789"/>
                  </a:cubicBezTo>
                  <a:cubicBezTo>
                    <a:pt x="6609" y="1158"/>
                    <a:pt x="4997" y="1316"/>
                    <a:pt x="3707" y="2104"/>
                  </a:cubicBezTo>
                  <a:cubicBezTo>
                    <a:pt x="1934" y="3050"/>
                    <a:pt x="806" y="5258"/>
                    <a:pt x="806" y="8411"/>
                  </a:cubicBezTo>
                  <a:cubicBezTo>
                    <a:pt x="806" y="12668"/>
                    <a:pt x="3063" y="17713"/>
                    <a:pt x="6287" y="21497"/>
                  </a:cubicBezTo>
                  <a:cubicBezTo>
                    <a:pt x="4836" y="20709"/>
                    <a:pt x="4836" y="20709"/>
                    <a:pt x="4836" y="20709"/>
                  </a:cubicBezTo>
                  <a:cubicBezTo>
                    <a:pt x="1934" y="16925"/>
                    <a:pt x="0" y="12037"/>
                    <a:pt x="0" y="7780"/>
                  </a:cubicBezTo>
                  <a:cubicBezTo>
                    <a:pt x="0" y="4312"/>
                    <a:pt x="1290" y="1947"/>
                    <a:pt x="3224" y="843"/>
                  </a:cubicBezTo>
                  <a:cubicBezTo>
                    <a:pt x="4352" y="55"/>
                    <a:pt x="5803" y="-103"/>
                    <a:pt x="7254" y="55"/>
                  </a:cubicBezTo>
                  <a:cubicBezTo>
                    <a:pt x="8382" y="212"/>
                    <a:pt x="9672" y="685"/>
                    <a:pt x="11122" y="1474"/>
                  </a:cubicBezTo>
                  <a:cubicBezTo>
                    <a:pt x="11928" y="1947"/>
                    <a:pt x="12734" y="2577"/>
                    <a:pt x="13540" y="3208"/>
                  </a:cubicBezTo>
                  <a:cubicBezTo>
                    <a:pt x="13701" y="3366"/>
                    <a:pt x="14024" y="3681"/>
                    <a:pt x="14346" y="3839"/>
                  </a:cubicBezTo>
                  <a:cubicBezTo>
                    <a:pt x="15313" y="4785"/>
                    <a:pt x="16281" y="5888"/>
                    <a:pt x="17248" y="7150"/>
                  </a:cubicBezTo>
                  <a:cubicBezTo>
                    <a:pt x="17570" y="7623"/>
                    <a:pt x="18054" y="8253"/>
                    <a:pt x="18376" y="8726"/>
                  </a:cubicBezTo>
                  <a:close/>
                </a:path>
              </a:pathLst>
            </a:custGeom>
            <a:solidFill>
              <a:srgbClr val="ECF2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6" name="Freeform 816"/>
            <p:cNvSpPr/>
            <p:nvPr/>
          </p:nvSpPr>
          <p:spPr>
            <a:xfrm>
              <a:off x="1208795" y="1529004"/>
              <a:ext cx="411720" cy="203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08" extrusionOk="0">
                  <a:moveTo>
                    <a:pt x="7892" y="11631"/>
                  </a:moveTo>
                  <a:cubicBezTo>
                    <a:pt x="12462" y="17446"/>
                    <a:pt x="17031" y="19108"/>
                    <a:pt x="20769" y="18277"/>
                  </a:cubicBezTo>
                  <a:cubicBezTo>
                    <a:pt x="20769" y="18277"/>
                    <a:pt x="20769" y="18277"/>
                    <a:pt x="20769" y="18277"/>
                  </a:cubicBezTo>
                  <a:cubicBezTo>
                    <a:pt x="21600" y="19108"/>
                    <a:pt x="21600" y="19108"/>
                    <a:pt x="21600" y="19108"/>
                  </a:cubicBezTo>
                  <a:cubicBezTo>
                    <a:pt x="17446" y="21600"/>
                    <a:pt x="12462" y="19938"/>
                    <a:pt x="7062" y="13292"/>
                  </a:cubicBezTo>
                  <a:cubicBezTo>
                    <a:pt x="4569" y="10800"/>
                    <a:pt x="2077" y="7477"/>
                    <a:pt x="0" y="3323"/>
                  </a:cubicBezTo>
                  <a:cubicBezTo>
                    <a:pt x="0" y="2492"/>
                    <a:pt x="415" y="1662"/>
                    <a:pt x="415" y="0"/>
                  </a:cubicBezTo>
                  <a:cubicBezTo>
                    <a:pt x="2908" y="4985"/>
                    <a:pt x="5400" y="8308"/>
                    <a:pt x="7892" y="11631"/>
                  </a:cubicBezTo>
                  <a:close/>
                </a:path>
              </a:pathLst>
            </a:custGeom>
            <a:solidFill>
              <a:srgbClr val="C2C7C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7" name="Freeform 817"/>
            <p:cNvSpPr/>
            <p:nvPr/>
          </p:nvSpPr>
          <p:spPr>
            <a:xfrm>
              <a:off x="1184946" y="1495917"/>
              <a:ext cx="31382" cy="33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600" y="16200"/>
                    <a:pt x="21600" y="16200"/>
                    <a:pt x="21600" y="16200"/>
                  </a:cubicBezTo>
                  <a:cubicBezTo>
                    <a:pt x="21600" y="162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16200" y="21600"/>
                  </a:cubicBezTo>
                  <a:cubicBezTo>
                    <a:pt x="16200" y="16200"/>
                    <a:pt x="10800" y="10800"/>
                    <a:pt x="5400" y="10800"/>
                  </a:cubicBezTo>
                  <a:cubicBezTo>
                    <a:pt x="5400" y="5400"/>
                    <a:pt x="0" y="5400"/>
                    <a:pt x="0" y="0"/>
                  </a:cubicBezTo>
                  <a:close/>
                </a:path>
              </a:pathLst>
            </a:custGeom>
            <a:solidFill>
              <a:srgbClr val="FFEBA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8" name="Freeform 818"/>
            <p:cNvSpPr/>
            <p:nvPr/>
          </p:nvSpPr>
          <p:spPr>
            <a:xfrm>
              <a:off x="1122184" y="1470772"/>
              <a:ext cx="94144" cy="91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13745"/>
                  </a:moveTo>
                  <a:cubicBezTo>
                    <a:pt x="21600" y="13745"/>
                    <a:pt x="21600" y="13745"/>
                    <a:pt x="21600" y="13745"/>
                  </a:cubicBezTo>
                  <a:cubicBezTo>
                    <a:pt x="21600" y="17673"/>
                    <a:pt x="19800" y="19636"/>
                    <a:pt x="19800" y="21600"/>
                  </a:cubicBezTo>
                  <a:cubicBezTo>
                    <a:pt x="12600" y="13745"/>
                    <a:pt x="7200" y="7855"/>
                    <a:pt x="0" y="0"/>
                  </a:cubicBezTo>
                  <a:cubicBezTo>
                    <a:pt x="14400" y="5891"/>
                    <a:pt x="14400" y="5891"/>
                    <a:pt x="14400" y="5891"/>
                  </a:cubicBezTo>
                  <a:cubicBezTo>
                    <a:pt x="14400" y="7855"/>
                    <a:pt x="16200" y="7855"/>
                    <a:pt x="16200" y="9818"/>
                  </a:cubicBezTo>
                  <a:cubicBezTo>
                    <a:pt x="18000" y="9818"/>
                    <a:pt x="19800" y="11782"/>
                    <a:pt x="19800" y="13745"/>
                  </a:cubicBezTo>
                  <a:close/>
                </a:path>
              </a:pathLst>
            </a:custGeom>
            <a:solidFill>
              <a:srgbClr val="C2C7C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9" name="Freeform 819"/>
            <p:cNvSpPr/>
            <p:nvPr/>
          </p:nvSpPr>
          <p:spPr>
            <a:xfrm>
              <a:off x="1050635" y="1428422"/>
              <a:ext cx="158161" cy="176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457"/>
                  </a:moveTo>
                  <a:cubicBezTo>
                    <a:pt x="21600" y="18514"/>
                    <a:pt x="20520" y="19543"/>
                    <a:pt x="20520" y="21600"/>
                  </a:cubicBezTo>
                  <a:cubicBezTo>
                    <a:pt x="12960" y="15429"/>
                    <a:pt x="6480" y="8229"/>
                    <a:pt x="0" y="0"/>
                  </a:cubicBezTo>
                  <a:cubicBezTo>
                    <a:pt x="9720" y="5143"/>
                    <a:pt x="9720" y="5143"/>
                    <a:pt x="9720" y="5143"/>
                  </a:cubicBezTo>
                  <a:cubicBezTo>
                    <a:pt x="14040" y="9257"/>
                    <a:pt x="17280" y="12343"/>
                    <a:pt x="21600" y="16457"/>
                  </a:cubicBezTo>
                  <a:close/>
                </a:path>
              </a:pathLst>
            </a:custGeom>
            <a:solidFill>
              <a:srgbClr val="E4EA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70" name="Freeform 820"/>
            <p:cNvSpPr/>
            <p:nvPr/>
          </p:nvSpPr>
          <p:spPr>
            <a:xfrm>
              <a:off x="852307" y="441124"/>
              <a:ext cx="332640" cy="10547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3" y="6514"/>
                  </a:moveTo>
                  <a:cubicBezTo>
                    <a:pt x="1543" y="10114"/>
                    <a:pt x="5657" y="14229"/>
                    <a:pt x="12343" y="17829"/>
                  </a:cubicBezTo>
                  <a:cubicBezTo>
                    <a:pt x="12343" y="17829"/>
                    <a:pt x="12857" y="18000"/>
                    <a:pt x="12857" y="18171"/>
                  </a:cubicBezTo>
                  <a:cubicBezTo>
                    <a:pt x="15429" y="19371"/>
                    <a:pt x="18514" y="20571"/>
                    <a:pt x="21600" y="21600"/>
                  </a:cubicBezTo>
                  <a:cubicBezTo>
                    <a:pt x="17486" y="21086"/>
                    <a:pt x="17486" y="21086"/>
                    <a:pt x="17486" y="21086"/>
                  </a:cubicBezTo>
                  <a:cubicBezTo>
                    <a:pt x="7200" y="16971"/>
                    <a:pt x="0" y="11486"/>
                    <a:pt x="0" y="6857"/>
                  </a:cubicBezTo>
                  <a:cubicBezTo>
                    <a:pt x="0" y="3429"/>
                    <a:pt x="3600" y="1029"/>
                    <a:pt x="9257" y="0"/>
                  </a:cubicBezTo>
                  <a:cubicBezTo>
                    <a:pt x="4114" y="1200"/>
                    <a:pt x="1543" y="3429"/>
                    <a:pt x="1543" y="6514"/>
                  </a:cubicBezTo>
                  <a:close/>
                </a:path>
              </a:pathLst>
            </a:custGeom>
            <a:solidFill>
              <a:srgbClr val="C2C7C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71" name="Freeform 821"/>
            <p:cNvSpPr/>
            <p:nvPr/>
          </p:nvSpPr>
          <p:spPr>
            <a:xfrm>
              <a:off x="1146034" y="1186229"/>
              <a:ext cx="62763" cy="50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100" y="0"/>
                  </a:moveTo>
                  <a:cubicBezTo>
                    <a:pt x="13500" y="7200"/>
                    <a:pt x="16200" y="14400"/>
                    <a:pt x="21600" y="21600"/>
                  </a:cubicBezTo>
                  <a:cubicBezTo>
                    <a:pt x="0" y="7200"/>
                    <a:pt x="0" y="7200"/>
                    <a:pt x="0" y="7200"/>
                  </a:cubicBezTo>
                  <a:lnTo>
                    <a:pt x="8100" y="0"/>
                  </a:lnTo>
                  <a:close/>
                </a:path>
              </a:pathLst>
            </a:custGeom>
            <a:solidFill>
              <a:srgbClr val="FFEBA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72" name="Freeform 822"/>
            <p:cNvSpPr/>
            <p:nvPr/>
          </p:nvSpPr>
          <p:spPr>
            <a:xfrm>
              <a:off x="971555" y="315891"/>
              <a:ext cx="220923" cy="59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900" extrusionOk="0">
                  <a:moveTo>
                    <a:pt x="19286" y="5400"/>
                  </a:moveTo>
                  <a:cubicBezTo>
                    <a:pt x="12343" y="2700"/>
                    <a:pt x="5400" y="5400"/>
                    <a:pt x="0" y="18900"/>
                  </a:cubicBezTo>
                  <a:cubicBezTo>
                    <a:pt x="0" y="16200"/>
                    <a:pt x="771" y="16200"/>
                    <a:pt x="771" y="16200"/>
                  </a:cubicBezTo>
                  <a:cubicBezTo>
                    <a:pt x="771" y="16200"/>
                    <a:pt x="771" y="16200"/>
                    <a:pt x="771" y="16200"/>
                  </a:cubicBezTo>
                  <a:cubicBezTo>
                    <a:pt x="1543" y="13500"/>
                    <a:pt x="3086" y="10800"/>
                    <a:pt x="3857" y="10800"/>
                  </a:cubicBezTo>
                  <a:cubicBezTo>
                    <a:pt x="9257" y="0"/>
                    <a:pt x="14657" y="-2700"/>
                    <a:pt x="21600" y="2700"/>
                  </a:cubicBezTo>
                  <a:lnTo>
                    <a:pt x="19286" y="5400"/>
                  </a:lnTo>
                  <a:close/>
                </a:path>
              </a:pathLst>
            </a:custGeom>
            <a:solidFill>
              <a:srgbClr val="F8FF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73" name="Freeform 823"/>
            <p:cNvSpPr/>
            <p:nvPr/>
          </p:nvSpPr>
          <p:spPr>
            <a:xfrm>
              <a:off x="101674" y="1521063"/>
              <a:ext cx="1296664" cy="652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68" y="0"/>
                  </a:moveTo>
                  <a:cubicBezTo>
                    <a:pt x="21468" y="0"/>
                    <a:pt x="21468" y="0"/>
                    <a:pt x="21468" y="0"/>
                  </a:cubicBezTo>
                  <a:cubicBezTo>
                    <a:pt x="21468" y="0"/>
                    <a:pt x="21468" y="0"/>
                    <a:pt x="21468" y="0"/>
                  </a:cubicBezTo>
                  <a:cubicBezTo>
                    <a:pt x="21468" y="0"/>
                    <a:pt x="21468" y="0"/>
                    <a:pt x="21337" y="0"/>
                  </a:cubicBezTo>
                  <a:cubicBezTo>
                    <a:pt x="20678" y="831"/>
                    <a:pt x="20678" y="831"/>
                    <a:pt x="20678" y="831"/>
                  </a:cubicBezTo>
                  <a:cubicBezTo>
                    <a:pt x="20546" y="1108"/>
                    <a:pt x="20546" y="1108"/>
                    <a:pt x="20546" y="1108"/>
                  </a:cubicBezTo>
                  <a:cubicBezTo>
                    <a:pt x="8824" y="15231"/>
                    <a:pt x="8824" y="15231"/>
                    <a:pt x="8824" y="15231"/>
                  </a:cubicBezTo>
                  <a:cubicBezTo>
                    <a:pt x="6849" y="17723"/>
                    <a:pt x="6849" y="17723"/>
                    <a:pt x="6849" y="17723"/>
                  </a:cubicBezTo>
                  <a:cubicBezTo>
                    <a:pt x="6190" y="18277"/>
                    <a:pt x="6190" y="18277"/>
                    <a:pt x="6190" y="18277"/>
                  </a:cubicBezTo>
                  <a:cubicBezTo>
                    <a:pt x="5663" y="19108"/>
                    <a:pt x="5663" y="19108"/>
                    <a:pt x="5663" y="19108"/>
                  </a:cubicBezTo>
                  <a:cubicBezTo>
                    <a:pt x="5268" y="19662"/>
                    <a:pt x="5268" y="19662"/>
                    <a:pt x="5268" y="19662"/>
                  </a:cubicBezTo>
                  <a:cubicBezTo>
                    <a:pt x="3029" y="16892"/>
                    <a:pt x="3029" y="16892"/>
                    <a:pt x="3029" y="16892"/>
                  </a:cubicBezTo>
                  <a:cubicBezTo>
                    <a:pt x="0" y="13292"/>
                    <a:pt x="0" y="13292"/>
                    <a:pt x="0" y="13292"/>
                  </a:cubicBezTo>
                  <a:cubicBezTo>
                    <a:pt x="0" y="13292"/>
                    <a:pt x="0" y="13569"/>
                    <a:pt x="0" y="13846"/>
                  </a:cubicBezTo>
                  <a:cubicBezTo>
                    <a:pt x="0" y="14123"/>
                    <a:pt x="0" y="14123"/>
                    <a:pt x="0" y="14123"/>
                  </a:cubicBezTo>
                  <a:cubicBezTo>
                    <a:pt x="1580" y="16062"/>
                    <a:pt x="3293" y="18277"/>
                    <a:pt x="4873" y="20215"/>
                  </a:cubicBezTo>
                  <a:cubicBezTo>
                    <a:pt x="4873" y="20215"/>
                    <a:pt x="4873" y="20215"/>
                    <a:pt x="4873" y="20215"/>
                  </a:cubicBezTo>
                  <a:cubicBezTo>
                    <a:pt x="3293" y="18000"/>
                    <a:pt x="3293" y="18000"/>
                    <a:pt x="3293" y="18000"/>
                  </a:cubicBezTo>
                  <a:cubicBezTo>
                    <a:pt x="3161" y="18000"/>
                    <a:pt x="3161" y="18000"/>
                    <a:pt x="3161" y="17723"/>
                  </a:cubicBezTo>
                  <a:cubicBezTo>
                    <a:pt x="3161" y="17723"/>
                    <a:pt x="3161" y="17723"/>
                    <a:pt x="3161" y="17723"/>
                  </a:cubicBezTo>
                  <a:cubicBezTo>
                    <a:pt x="5005" y="19938"/>
                    <a:pt x="5005" y="19938"/>
                    <a:pt x="5005" y="19938"/>
                  </a:cubicBezTo>
                  <a:cubicBezTo>
                    <a:pt x="5137" y="19938"/>
                    <a:pt x="5137" y="19938"/>
                    <a:pt x="5137" y="19938"/>
                  </a:cubicBezTo>
                  <a:cubicBezTo>
                    <a:pt x="5137" y="19938"/>
                    <a:pt x="5137" y="19938"/>
                    <a:pt x="5137" y="19938"/>
                  </a:cubicBezTo>
                  <a:cubicBezTo>
                    <a:pt x="5137" y="19938"/>
                    <a:pt x="5005" y="19938"/>
                    <a:pt x="5005" y="19938"/>
                  </a:cubicBezTo>
                  <a:cubicBezTo>
                    <a:pt x="5005" y="20215"/>
                    <a:pt x="5005" y="20215"/>
                    <a:pt x="5005" y="20215"/>
                  </a:cubicBezTo>
                  <a:cubicBezTo>
                    <a:pt x="5005" y="20215"/>
                    <a:pt x="5005" y="20215"/>
                    <a:pt x="5005" y="20215"/>
                  </a:cubicBezTo>
                  <a:cubicBezTo>
                    <a:pt x="5137" y="20492"/>
                    <a:pt x="5137" y="20492"/>
                    <a:pt x="5137" y="20492"/>
                  </a:cubicBezTo>
                  <a:cubicBezTo>
                    <a:pt x="5663" y="21046"/>
                    <a:pt x="5663" y="21046"/>
                    <a:pt x="5663" y="21046"/>
                  </a:cubicBezTo>
                  <a:cubicBezTo>
                    <a:pt x="6059" y="21600"/>
                    <a:pt x="6059" y="21600"/>
                    <a:pt x="6059" y="21600"/>
                  </a:cubicBezTo>
                  <a:cubicBezTo>
                    <a:pt x="6190" y="21600"/>
                    <a:pt x="6190" y="21600"/>
                    <a:pt x="6190" y="21600"/>
                  </a:cubicBezTo>
                  <a:cubicBezTo>
                    <a:pt x="6190" y="21600"/>
                    <a:pt x="6190" y="21600"/>
                    <a:pt x="6190" y="21600"/>
                  </a:cubicBezTo>
                  <a:cubicBezTo>
                    <a:pt x="7507" y="19938"/>
                    <a:pt x="7507" y="19938"/>
                    <a:pt x="7507" y="19938"/>
                  </a:cubicBezTo>
                  <a:cubicBezTo>
                    <a:pt x="8166" y="19108"/>
                    <a:pt x="8166" y="19108"/>
                    <a:pt x="8166" y="19108"/>
                  </a:cubicBezTo>
                  <a:cubicBezTo>
                    <a:pt x="9878" y="16892"/>
                    <a:pt x="9878" y="16892"/>
                    <a:pt x="9878" y="16892"/>
                  </a:cubicBezTo>
                  <a:cubicBezTo>
                    <a:pt x="9878" y="16615"/>
                    <a:pt x="9878" y="16615"/>
                    <a:pt x="9878" y="16615"/>
                  </a:cubicBezTo>
                  <a:cubicBezTo>
                    <a:pt x="9878" y="16615"/>
                    <a:pt x="9878" y="16615"/>
                    <a:pt x="9878" y="16615"/>
                  </a:cubicBezTo>
                  <a:cubicBezTo>
                    <a:pt x="9615" y="16338"/>
                    <a:pt x="9615" y="16338"/>
                    <a:pt x="9615" y="16338"/>
                  </a:cubicBezTo>
                  <a:cubicBezTo>
                    <a:pt x="13566" y="11354"/>
                    <a:pt x="13566" y="11354"/>
                    <a:pt x="13566" y="11354"/>
                  </a:cubicBezTo>
                  <a:cubicBezTo>
                    <a:pt x="21205" y="1938"/>
                    <a:pt x="21205" y="1938"/>
                    <a:pt x="21205" y="1938"/>
                  </a:cubicBezTo>
                  <a:cubicBezTo>
                    <a:pt x="21205" y="1938"/>
                    <a:pt x="21205" y="1938"/>
                    <a:pt x="21205" y="1938"/>
                  </a:cubicBezTo>
                  <a:cubicBezTo>
                    <a:pt x="21205" y="1385"/>
                    <a:pt x="21337" y="1108"/>
                    <a:pt x="21468" y="554"/>
                  </a:cubicBezTo>
                  <a:cubicBezTo>
                    <a:pt x="21468" y="554"/>
                    <a:pt x="21600" y="277"/>
                    <a:pt x="21600" y="277"/>
                  </a:cubicBezTo>
                  <a:cubicBezTo>
                    <a:pt x="21600" y="0"/>
                    <a:pt x="21468" y="0"/>
                    <a:pt x="21468" y="0"/>
                  </a:cubicBezTo>
                  <a:close/>
                  <a:moveTo>
                    <a:pt x="20810" y="1385"/>
                  </a:moveTo>
                  <a:cubicBezTo>
                    <a:pt x="20941" y="1385"/>
                    <a:pt x="20941" y="1385"/>
                    <a:pt x="20941" y="1385"/>
                  </a:cubicBezTo>
                  <a:cubicBezTo>
                    <a:pt x="20941" y="1385"/>
                    <a:pt x="21073" y="1385"/>
                    <a:pt x="21073" y="1385"/>
                  </a:cubicBezTo>
                  <a:cubicBezTo>
                    <a:pt x="21073" y="1385"/>
                    <a:pt x="21073" y="1385"/>
                    <a:pt x="21073" y="1385"/>
                  </a:cubicBezTo>
                  <a:cubicBezTo>
                    <a:pt x="21073" y="1385"/>
                    <a:pt x="21073" y="1385"/>
                    <a:pt x="21073" y="1385"/>
                  </a:cubicBezTo>
                  <a:cubicBezTo>
                    <a:pt x="21073" y="1385"/>
                    <a:pt x="21073" y="1385"/>
                    <a:pt x="21073" y="1385"/>
                  </a:cubicBezTo>
                  <a:cubicBezTo>
                    <a:pt x="20941" y="1385"/>
                    <a:pt x="20941" y="1385"/>
                    <a:pt x="20810" y="1385"/>
                  </a:cubicBezTo>
                  <a:close/>
                </a:path>
              </a:pathLst>
            </a:custGeom>
            <a:solidFill>
              <a:srgbClr val="D8DFE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74" name="Freeform 825"/>
            <p:cNvSpPr/>
            <p:nvPr/>
          </p:nvSpPr>
          <p:spPr>
            <a:xfrm>
              <a:off x="1043104" y="1311958"/>
              <a:ext cx="347703" cy="209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4727" y="13824"/>
                    <a:pt x="7855" y="6912"/>
                    <a:pt x="491" y="0"/>
                  </a:cubicBezTo>
                  <a:cubicBezTo>
                    <a:pt x="491" y="0"/>
                    <a:pt x="491" y="0"/>
                    <a:pt x="0" y="0"/>
                  </a:cubicBezTo>
                  <a:cubicBezTo>
                    <a:pt x="21109" y="21600"/>
                    <a:pt x="21109" y="21600"/>
                    <a:pt x="21109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D0DC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75" name="Freeform 826"/>
            <p:cNvSpPr/>
            <p:nvPr/>
          </p:nvSpPr>
          <p:spPr>
            <a:xfrm>
              <a:off x="77824" y="1311957"/>
              <a:ext cx="1305450" cy="802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675"/>
                  </a:moveTo>
                  <a:cubicBezTo>
                    <a:pt x="15709" y="675"/>
                    <a:pt x="15709" y="675"/>
                    <a:pt x="15709" y="675"/>
                  </a:cubicBezTo>
                  <a:cubicBezTo>
                    <a:pt x="20945" y="5850"/>
                    <a:pt x="20945" y="5850"/>
                    <a:pt x="20945" y="5850"/>
                  </a:cubicBezTo>
                  <a:cubicBezTo>
                    <a:pt x="20684" y="6075"/>
                    <a:pt x="20684" y="6075"/>
                    <a:pt x="20684" y="6075"/>
                  </a:cubicBezTo>
                  <a:cubicBezTo>
                    <a:pt x="20553" y="6300"/>
                    <a:pt x="20553" y="6300"/>
                    <a:pt x="20553" y="6300"/>
                  </a:cubicBezTo>
                  <a:cubicBezTo>
                    <a:pt x="8902" y="17775"/>
                    <a:pt x="8902" y="17775"/>
                    <a:pt x="8902" y="17775"/>
                  </a:cubicBezTo>
                  <a:cubicBezTo>
                    <a:pt x="7069" y="19800"/>
                    <a:pt x="7069" y="19800"/>
                    <a:pt x="7069" y="19800"/>
                  </a:cubicBezTo>
                  <a:cubicBezTo>
                    <a:pt x="6415" y="20250"/>
                    <a:pt x="6415" y="20250"/>
                    <a:pt x="6415" y="20250"/>
                  </a:cubicBezTo>
                  <a:cubicBezTo>
                    <a:pt x="5891" y="20700"/>
                    <a:pt x="5891" y="20700"/>
                    <a:pt x="5891" y="20700"/>
                  </a:cubicBezTo>
                  <a:cubicBezTo>
                    <a:pt x="3273" y="18000"/>
                    <a:pt x="3273" y="18000"/>
                    <a:pt x="3273" y="18000"/>
                  </a:cubicBezTo>
                  <a:cubicBezTo>
                    <a:pt x="785" y="15525"/>
                    <a:pt x="785" y="15525"/>
                    <a:pt x="785" y="15525"/>
                  </a:cubicBezTo>
                  <a:cubicBezTo>
                    <a:pt x="3535" y="12825"/>
                    <a:pt x="3535" y="12825"/>
                    <a:pt x="3535" y="12825"/>
                  </a:cubicBezTo>
                  <a:cubicBezTo>
                    <a:pt x="3404" y="12600"/>
                    <a:pt x="3404" y="12600"/>
                    <a:pt x="3404" y="12600"/>
                  </a:cubicBezTo>
                  <a:cubicBezTo>
                    <a:pt x="0" y="15975"/>
                    <a:pt x="0" y="15975"/>
                    <a:pt x="0" y="15975"/>
                  </a:cubicBezTo>
                  <a:cubicBezTo>
                    <a:pt x="393" y="16425"/>
                    <a:pt x="393" y="16425"/>
                    <a:pt x="393" y="16425"/>
                  </a:cubicBezTo>
                  <a:cubicBezTo>
                    <a:pt x="3404" y="19350"/>
                    <a:pt x="3404" y="19350"/>
                    <a:pt x="3404" y="19350"/>
                  </a:cubicBezTo>
                  <a:cubicBezTo>
                    <a:pt x="5629" y="21600"/>
                    <a:pt x="5629" y="21600"/>
                    <a:pt x="5629" y="21600"/>
                  </a:cubicBezTo>
                  <a:cubicBezTo>
                    <a:pt x="6022" y="21150"/>
                    <a:pt x="6022" y="21150"/>
                    <a:pt x="6022" y="21150"/>
                  </a:cubicBezTo>
                  <a:cubicBezTo>
                    <a:pt x="6545" y="20475"/>
                    <a:pt x="6545" y="20475"/>
                    <a:pt x="6545" y="20475"/>
                  </a:cubicBezTo>
                  <a:cubicBezTo>
                    <a:pt x="7200" y="20025"/>
                    <a:pt x="7200" y="20025"/>
                    <a:pt x="7200" y="20025"/>
                  </a:cubicBezTo>
                  <a:cubicBezTo>
                    <a:pt x="9164" y="18000"/>
                    <a:pt x="9164" y="18000"/>
                    <a:pt x="9164" y="18000"/>
                  </a:cubicBezTo>
                  <a:cubicBezTo>
                    <a:pt x="20815" y="6525"/>
                    <a:pt x="20815" y="6525"/>
                    <a:pt x="20815" y="6525"/>
                  </a:cubicBezTo>
                  <a:cubicBezTo>
                    <a:pt x="20945" y="6300"/>
                    <a:pt x="20945" y="6300"/>
                    <a:pt x="20945" y="6300"/>
                  </a:cubicBezTo>
                  <a:cubicBezTo>
                    <a:pt x="21600" y="5625"/>
                    <a:pt x="21600" y="5625"/>
                    <a:pt x="21600" y="5625"/>
                  </a:cubicBezTo>
                  <a:cubicBezTo>
                    <a:pt x="15971" y="0"/>
                    <a:pt x="15971" y="0"/>
                    <a:pt x="15971" y="0"/>
                  </a:cubicBezTo>
                  <a:cubicBezTo>
                    <a:pt x="15316" y="675"/>
                    <a:pt x="15316" y="675"/>
                    <a:pt x="15316" y="675"/>
                  </a:cubicBezTo>
                  <a:cubicBezTo>
                    <a:pt x="15447" y="675"/>
                    <a:pt x="15578" y="675"/>
                    <a:pt x="15578" y="675"/>
                  </a:cubicBezTo>
                  <a:lnTo>
                    <a:pt x="15709" y="675"/>
                  </a:lnTo>
                  <a:close/>
                </a:path>
              </a:pathLst>
            </a:custGeom>
            <a:solidFill>
              <a:srgbClr val="E6EE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76" name="Freeform 827"/>
            <p:cNvSpPr/>
            <p:nvPr/>
          </p:nvSpPr>
          <p:spPr>
            <a:xfrm>
              <a:off x="1066953" y="1587236"/>
              <a:ext cx="307535" cy="267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4" y="16200"/>
                  </a:moveTo>
                  <a:cubicBezTo>
                    <a:pt x="554" y="16200"/>
                    <a:pt x="554" y="16200"/>
                    <a:pt x="554" y="162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4985" y="17550"/>
                    <a:pt x="4985" y="17550"/>
                    <a:pt x="4985" y="17550"/>
                  </a:cubicBezTo>
                  <a:cubicBezTo>
                    <a:pt x="5538" y="17550"/>
                    <a:pt x="6092" y="17550"/>
                    <a:pt x="6092" y="17550"/>
                  </a:cubicBezTo>
                  <a:cubicBezTo>
                    <a:pt x="19938" y="8100"/>
                    <a:pt x="19938" y="8100"/>
                    <a:pt x="19938" y="8100"/>
                  </a:cubicBezTo>
                  <a:cubicBezTo>
                    <a:pt x="21046" y="7425"/>
                    <a:pt x="21600" y="6075"/>
                    <a:pt x="21600" y="5400"/>
                  </a:cubicBezTo>
                  <a:cubicBezTo>
                    <a:pt x="21600" y="1350"/>
                    <a:pt x="21600" y="1350"/>
                    <a:pt x="21600" y="135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046" y="675"/>
                    <a:pt x="21046" y="675"/>
                    <a:pt x="21046" y="1350"/>
                  </a:cubicBezTo>
                  <a:lnTo>
                    <a:pt x="554" y="16200"/>
                  </a:lnTo>
                  <a:close/>
                </a:path>
              </a:pathLst>
            </a:custGeom>
            <a:solidFill>
              <a:srgbClr val="C7C7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77" name="Oval 828"/>
            <p:cNvSpPr/>
            <p:nvPr/>
          </p:nvSpPr>
          <p:spPr>
            <a:xfrm>
              <a:off x="1363190" y="1558359"/>
              <a:ext cx="8788" cy="8788"/>
            </a:xfrm>
            <a:prstGeom prst="ellipse">
              <a:avLst/>
            </a:prstGeom>
            <a:solidFill>
              <a:srgbClr val="C7C7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78" name="Freeform 829"/>
            <p:cNvSpPr/>
            <p:nvPr/>
          </p:nvSpPr>
          <p:spPr>
            <a:xfrm>
              <a:off x="1350637" y="1562090"/>
              <a:ext cx="16320" cy="880"/>
            </a:xfrm>
            <a:prstGeom prst="ellips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81" name="Freeform 830"/>
            <p:cNvGrpSpPr/>
            <p:nvPr/>
          </p:nvGrpSpPr>
          <p:grpSpPr>
            <a:xfrm>
              <a:off x="1350637" y="1562090"/>
              <a:ext cx="16320" cy="1"/>
              <a:chOff x="0" y="0"/>
              <a:chExt cx="16318" cy="0"/>
            </a:xfrm>
          </p:grpSpPr>
          <p:sp>
            <p:nvSpPr>
              <p:cNvPr id="179" name="Line"/>
              <p:cNvSpPr/>
              <p:nvPr/>
            </p:nvSpPr>
            <p:spPr>
              <a:xfrm>
                <a:off x="0" y="0"/>
                <a:ext cx="16319" cy="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>
                  <a:defRPr sz="1800" b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180" name="Line"/>
              <p:cNvSpPr/>
              <p:nvPr/>
            </p:nvSpPr>
            <p:spPr>
              <a:xfrm flipH="1" flipV="1">
                <a:off x="0" y="0"/>
                <a:ext cx="16319" cy="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>
                  <a:defRPr sz="1800" b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82" name="Freeform 831"/>
            <p:cNvSpPr/>
            <p:nvPr/>
          </p:nvSpPr>
          <p:spPr>
            <a:xfrm>
              <a:off x="607535" y="1805606"/>
              <a:ext cx="546031" cy="468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74" y="0"/>
                  </a:moveTo>
                  <a:cubicBezTo>
                    <a:pt x="18157" y="2314"/>
                    <a:pt x="18157" y="2314"/>
                    <a:pt x="18157" y="2314"/>
                  </a:cubicBezTo>
                  <a:cubicBezTo>
                    <a:pt x="18157" y="3086"/>
                    <a:pt x="18157" y="3086"/>
                    <a:pt x="18157" y="3086"/>
                  </a:cubicBezTo>
                  <a:cubicBezTo>
                    <a:pt x="15965" y="4629"/>
                    <a:pt x="15965" y="4629"/>
                    <a:pt x="15965" y="4629"/>
                  </a:cubicBezTo>
                  <a:cubicBezTo>
                    <a:pt x="15965" y="4629"/>
                    <a:pt x="15965" y="4629"/>
                    <a:pt x="15965" y="4629"/>
                  </a:cubicBezTo>
                  <a:cubicBezTo>
                    <a:pt x="15652" y="3857"/>
                    <a:pt x="15652" y="3857"/>
                    <a:pt x="15652" y="3857"/>
                  </a:cubicBezTo>
                  <a:cubicBezTo>
                    <a:pt x="15652" y="3857"/>
                    <a:pt x="15652" y="3857"/>
                    <a:pt x="15652" y="3857"/>
                  </a:cubicBezTo>
                  <a:cubicBezTo>
                    <a:pt x="14713" y="4629"/>
                    <a:pt x="14713" y="4629"/>
                    <a:pt x="14713" y="4629"/>
                  </a:cubicBezTo>
                  <a:cubicBezTo>
                    <a:pt x="10330" y="7714"/>
                    <a:pt x="10330" y="7714"/>
                    <a:pt x="10330" y="7714"/>
                  </a:cubicBezTo>
                  <a:cubicBezTo>
                    <a:pt x="10330" y="8871"/>
                    <a:pt x="10330" y="8871"/>
                    <a:pt x="10330" y="8871"/>
                  </a:cubicBezTo>
                  <a:cubicBezTo>
                    <a:pt x="8139" y="10029"/>
                    <a:pt x="8139" y="10029"/>
                    <a:pt x="8139" y="10029"/>
                  </a:cubicBezTo>
                  <a:cubicBezTo>
                    <a:pt x="8139" y="10414"/>
                    <a:pt x="8139" y="10414"/>
                    <a:pt x="8139" y="10414"/>
                  </a:cubicBezTo>
                  <a:cubicBezTo>
                    <a:pt x="7513" y="9643"/>
                    <a:pt x="7513" y="9643"/>
                    <a:pt x="7513" y="9643"/>
                  </a:cubicBezTo>
                  <a:cubicBezTo>
                    <a:pt x="7513" y="9643"/>
                    <a:pt x="7513" y="9643"/>
                    <a:pt x="7513" y="9643"/>
                  </a:cubicBezTo>
                  <a:cubicBezTo>
                    <a:pt x="7513" y="9643"/>
                    <a:pt x="7513" y="9643"/>
                    <a:pt x="7513" y="9643"/>
                  </a:cubicBezTo>
                  <a:cubicBezTo>
                    <a:pt x="626" y="14657"/>
                    <a:pt x="626" y="14657"/>
                    <a:pt x="626" y="14657"/>
                  </a:cubicBezTo>
                  <a:cubicBezTo>
                    <a:pt x="313" y="14657"/>
                    <a:pt x="313" y="15043"/>
                    <a:pt x="0" y="15429"/>
                  </a:cubicBezTo>
                  <a:cubicBezTo>
                    <a:pt x="0" y="15814"/>
                    <a:pt x="0" y="15814"/>
                    <a:pt x="0" y="16200"/>
                  </a:cubicBezTo>
                  <a:cubicBezTo>
                    <a:pt x="939" y="21214"/>
                    <a:pt x="939" y="21214"/>
                    <a:pt x="939" y="21214"/>
                  </a:cubicBezTo>
                  <a:cubicBezTo>
                    <a:pt x="939" y="21214"/>
                    <a:pt x="939" y="21214"/>
                    <a:pt x="939" y="21214"/>
                  </a:cubicBezTo>
                  <a:cubicBezTo>
                    <a:pt x="939" y="21214"/>
                    <a:pt x="939" y="21214"/>
                    <a:pt x="939" y="21214"/>
                  </a:cubicBezTo>
                  <a:cubicBezTo>
                    <a:pt x="939" y="21214"/>
                    <a:pt x="939" y="21214"/>
                    <a:pt x="939" y="21214"/>
                  </a:cubicBezTo>
                  <a:cubicBezTo>
                    <a:pt x="939" y="21600"/>
                    <a:pt x="939" y="21600"/>
                    <a:pt x="939" y="21600"/>
                  </a:cubicBezTo>
                  <a:cubicBezTo>
                    <a:pt x="939" y="21600"/>
                    <a:pt x="939" y="21600"/>
                    <a:pt x="939" y="21600"/>
                  </a:cubicBezTo>
                  <a:cubicBezTo>
                    <a:pt x="939" y="21600"/>
                    <a:pt x="939" y="21600"/>
                    <a:pt x="939" y="21600"/>
                  </a:cubicBezTo>
                  <a:cubicBezTo>
                    <a:pt x="939" y="21600"/>
                    <a:pt x="939" y="21600"/>
                    <a:pt x="939" y="21600"/>
                  </a:cubicBezTo>
                  <a:cubicBezTo>
                    <a:pt x="1252" y="21600"/>
                    <a:pt x="1252" y="21600"/>
                    <a:pt x="1252" y="21600"/>
                  </a:cubicBezTo>
                  <a:cubicBezTo>
                    <a:pt x="1252" y="21600"/>
                    <a:pt x="1252" y="21600"/>
                    <a:pt x="1252" y="21600"/>
                  </a:cubicBezTo>
                  <a:cubicBezTo>
                    <a:pt x="1565" y="21600"/>
                    <a:pt x="1565" y="21600"/>
                    <a:pt x="1878" y="21600"/>
                  </a:cubicBezTo>
                  <a:cubicBezTo>
                    <a:pt x="19722" y="8871"/>
                    <a:pt x="19722" y="8871"/>
                    <a:pt x="19722" y="8871"/>
                  </a:cubicBezTo>
                  <a:cubicBezTo>
                    <a:pt x="20348" y="8486"/>
                    <a:pt x="20348" y="8486"/>
                    <a:pt x="20348" y="8486"/>
                  </a:cubicBezTo>
                  <a:cubicBezTo>
                    <a:pt x="20661" y="8100"/>
                    <a:pt x="20974" y="7329"/>
                    <a:pt x="20974" y="6943"/>
                  </a:cubicBezTo>
                  <a:cubicBezTo>
                    <a:pt x="21600" y="771"/>
                    <a:pt x="21600" y="771"/>
                    <a:pt x="21600" y="771"/>
                  </a:cubicBezTo>
                  <a:cubicBezTo>
                    <a:pt x="21600" y="386"/>
                    <a:pt x="21600" y="386"/>
                    <a:pt x="21600" y="0"/>
                  </a:cubicBezTo>
                  <a:cubicBezTo>
                    <a:pt x="21600" y="0"/>
                    <a:pt x="21287" y="0"/>
                    <a:pt x="20974" y="0"/>
                  </a:cubicBezTo>
                  <a:close/>
                </a:path>
              </a:pathLst>
            </a:custGeom>
            <a:solidFill>
              <a:srgbClr val="E6EE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83" name="Freeform 832"/>
            <p:cNvSpPr/>
            <p:nvPr/>
          </p:nvSpPr>
          <p:spPr>
            <a:xfrm>
              <a:off x="615067" y="2274110"/>
              <a:ext cx="507118" cy="426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099"/>
                  </a:moveTo>
                  <a:lnTo>
                    <a:pt x="0" y="15630"/>
                  </a:lnTo>
                  <a:lnTo>
                    <a:pt x="0" y="21600"/>
                  </a:lnTo>
                  <a:lnTo>
                    <a:pt x="21600" y="5501"/>
                  </a:lnTo>
                  <a:lnTo>
                    <a:pt x="21600" y="0"/>
                  </a:lnTo>
                  <a:lnTo>
                    <a:pt x="20210" y="1207"/>
                  </a:lnTo>
                  <a:lnTo>
                    <a:pt x="0" y="16099"/>
                  </a:lnTo>
                  <a:close/>
                </a:path>
              </a:pathLst>
            </a:custGeom>
            <a:solidFill>
              <a:srgbClr val="91919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84" name="Freeform 833"/>
            <p:cNvSpPr/>
            <p:nvPr/>
          </p:nvSpPr>
          <p:spPr>
            <a:xfrm>
              <a:off x="591217" y="1997508"/>
              <a:ext cx="514650" cy="559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4" y="10639"/>
                  </a:moveTo>
                  <a:cubicBezTo>
                    <a:pt x="1994" y="10639"/>
                    <a:pt x="1994" y="10639"/>
                    <a:pt x="1994" y="10639"/>
                  </a:cubicBezTo>
                  <a:cubicBezTo>
                    <a:pt x="1994" y="10961"/>
                    <a:pt x="0" y="15152"/>
                    <a:pt x="0" y="17087"/>
                  </a:cubicBezTo>
                  <a:cubicBezTo>
                    <a:pt x="0" y="18054"/>
                    <a:pt x="332" y="19666"/>
                    <a:pt x="665" y="21600"/>
                  </a:cubicBezTo>
                  <a:cubicBezTo>
                    <a:pt x="997" y="21600"/>
                    <a:pt x="997" y="21600"/>
                    <a:pt x="997" y="21600"/>
                  </a:cubicBezTo>
                  <a:cubicBezTo>
                    <a:pt x="997" y="21600"/>
                    <a:pt x="997" y="21600"/>
                    <a:pt x="997" y="21600"/>
                  </a:cubicBezTo>
                  <a:cubicBezTo>
                    <a:pt x="997" y="21600"/>
                    <a:pt x="15618" y="13218"/>
                    <a:pt x="20603" y="10316"/>
                  </a:cubicBezTo>
                  <a:cubicBezTo>
                    <a:pt x="20603" y="9994"/>
                    <a:pt x="20271" y="9672"/>
                    <a:pt x="20271" y="9349"/>
                  </a:cubicBezTo>
                  <a:cubicBezTo>
                    <a:pt x="19938" y="8060"/>
                    <a:pt x="19606" y="6770"/>
                    <a:pt x="19606" y="6125"/>
                  </a:cubicBezTo>
                  <a:cubicBezTo>
                    <a:pt x="19606" y="4191"/>
                    <a:pt x="21268" y="967"/>
                    <a:pt x="21600" y="0"/>
                  </a:cubicBezTo>
                  <a:cubicBezTo>
                    <a:pt x="2658" y="10639"/>
                    <a:pt x="2658" y="10639"/>
                    <a:pt x="2658" y="10639"/>
                  </a:cubicBezTo>
                  <a:cubicBezTo>
                    <a:pt x="2326" y="10639"/>
                    <a:pt x="2326" y="10639"/>
                    <a:pt x="1994" y="10639"/>
                  </a:cubicBezTo>
                  <a:close/>
                </a:path>
              </a:pathLst>
            </a:custGeom>
            <a:solidFill>
              <a:srgbClr val="C2C7C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85" name="Freeform 834"/>
            <p:cNvSpPr/>
            <p:nvPr/>
          </p:nvSpPr>
          <p:spPr>
            <a:xfrm>
              <a:off x="394144" y="2239699"/>
              <a:ext cx="728041" cy="352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574" y="19543"/>
                  </a:moveTo>
                  <a:cubicBezTo>
                    <a:pt x="6574" y="19543"/>
                    <a:pt x="6574" y="19543"/>
                    <a:pt x="6574" y="19543"/>
                  </a:cubicBezTo>
                  <a:cubicBezTo>
                    <a:pt x="6339" y="19543"/>
                    <a:pt x="6339" y="19543"/>
                    <a:pt x="6339" y="19543"/>
                  </a:cubicBezTo>
                  <a:cubicBezTo>
                    <a:pt x="939" y="12857"/>
                    <a:pt x="939" y="12857"/>
                    <a:pt x="939" y="12857"/>
                  </a:cubicBezTo>
                  <a:cubicBezTo>
                    <a:pt x="1174" y="12343"/>
                    <a:pt x="1174" y="11829"/>
                    <a:pt x="1409" y="11314"/>
                  </a:cubicBezTo>
                  <a:cubicBezTo>
                    <a:pt x="0" y="12857"/>
                    <a:pt x="0" y="12857"/>
                    <a:pt x="0" y="12857"/>
                  </a:cubicBezTo>
                  <a:cubicBezTo>
                    <a:pt x="0" y="12857"/>
                    <a:pt x="0" y="12857"/>
                    <a:pt x="0" y="12857"/>
                  </a:cubicBezTo>
                  <a:cubicBezTo>
                    <a:pt x="704" y="13886"/>
                    <a:pt x="704" y="13886"/>
                    <a:pt x="704" y="13886"/>
                  </a:cubicBezTo>
                  <a:cubicBezTo>
                    <a:pt x="6574" y="21086"/>
                    <a:pt x="6574" y="21086"/>
                    <a:pt x="6574" y="21086"/>
                  </a:cubicBezTo>
                  <a:cubicBezTo>
                    <a:pt x="6574" y="21086"/>
                    <a:pt x="6574" y="21086"/>
                    <a:pt x="6574" y="21086"/>
                  </a:cubicBezTo>
                  <a:cubicBezTo>
                    <a:pt x="6574" y="21086"/>
                    <a:pt x="6574" y="21086"/>
                    <a:pt x="6574" y="21600"/>
                  </a:cubicBezTo>
                  <a:cubicBezTo>
                    <a:pt x="20661" y="3600"/>
                    <a:pt x="20661" y="3600"/>
                    <a:pt x="20661" y="3600"/>
                  </a:cubicBezTo>
                  <a:cubicBezTo>
                    <a:pt x="21600" y="2057"/>
                    <a:pt x="21600" y="2057"/>
                    <a:pt x="21600" y="2057"/>
                  </a:cubicBezTo>
                  <a:cubicBezTo>
                    <a:pt x="20191" y="0"/>
                    <a:pt x="20191" y="0"/>
                    <a:pt x="20191" y="0"/>
                  </a:cubicBezTo>
                  <a:cubicBezTo>
                    <a:pt x="20191" y="514"/>
                    <a:pt x="20426" y="1029"/>
                    <a:pt x="20426" y="1543"/>
                  </a:cubicBezTo>
                  <a:cubicBezTo>
                    <a:pt x="16904" y="6171"/>
                    <a:pt x="6574" y="19543"/>
                    <a:pt x="6574" y="19543"/>
                  </a:cubicBezTo>
                  <a:close/>
                </a:path>
              </a:pathLst>
            </a:custGeom>
            <a:solidFill>
              <a:srgbClr val="E6EE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86" name="Freeform 835"/>
            <p:cNvSpPr/>
            <p:nvPr/>
          </p:nvSpPr>
          <p:spPr>
            <a:xfrm>
              <a:off x="1010468" y="1788402"/>
              <a:ext cx="64018" cy="116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9059" y="15464"/>
                  </a:lnTo>
                  <a:lnTo>
                    <a:pt x="19059" y="12273"/>
                  </a:lnTo>
                  <a:lnTo>
                    <a:pt x="21600" y="0"/>
                  </a:lnTo>
                  <a:lnTo>
                    <a:pt x="5506" y="6136"/>
                  </a:lnTo>
                  <a:lnTo>
                    <a:pt x="2965" y="1693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87" name="Freeform 836"/>
            <p:cNvSpPr/>
            <p:nvPr/>
          </p:nvSpPr>
          <p:spPr>
            <a:xfrm>
              <a:off x="1018626" y="1813124"/>
              <a:ext cx="8788" cy="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7C7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88" name="Freeform 837"/>
            <p:cNvSpPr/>
            <p:nvPr/>
          </p:nvSpPr>
          <p:spPr>
            <a:xfrm>
              <a:off x="1002936" y="1821488"/>
              <a:ext cx="23851" cy="83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486"/>
                  </a:moveTo>
                  <a:lnTo>
                    <a:pt x="6821" y="21600"/>
                  </a:lnTo>
                  <a:lnTo>
                    <a:pt x="14779" y="15086"/>
                  </a:lnTo>
                  <a:lnTo>
                    <a:pt x="21600" y="0"/>
                  </a:lnTo>
                  <a:lnTo>
                    <a:pt x="14779" y="0"/>
                  </a:lnTo>
                  <a:lnTo>
                    <a:pt x="0" y="17486"/>
                  </a:lnTo>
                  <a:close/>
                </a:path>
              </a:pathLst>
            </a:cu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89" name="Freeform 838"/>
            <p:cNvSpPr/>
            <p:nvPr/>
          </p:nvSpPr>
          <p:spPr>
            <a:xfrm>
              <a:off x="868625" y="1821488"/>
              <a:ext cx="150630" cy="150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40" y="11937"/>
                  </a:moveTo>
                  <a:lnTo>
                    <a:pt x="19260" y="9663"/>
                  </a:lnTo>
                  <a:lnTo>
                    <a:pt x="21600" y="0"/>
                  </a:lnTo>
                  <a:lnTo>
                    <a:pt x="9000" y="7200"/>
                  </a:lnTo>
                  <a:lnTo>
                    <a:pt x="0" y="13263"/>
                  </a:lnTo>
                  <a:lnTo>
                    <a:pt x="0" y="21600"/>
                  </a:lnTo>
                  <a:lnTo>
                    <a:pt x="15840" y="11937"/>
                  </a:lnTo>
                  <a:close/>
                </a:path>
              </a:pathLst>
            </a:custGeom>
            <a:solidFill>
              <a:srgbClr val="C7C7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90" name="Freeform 839"/>
            <p:cNvSpPr/>
            <p:nvPr/>
          </p:nvSpPr>
          <p:spPr>
            <a:xfrm>
              <a:off x="679084" y="1579296"/>
              <a:ext cx="695404" cy="4433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192"/>
                  </a:moveTo>
                  <a:cubicBezTo>
                    <a:pt x="491" y="21600"/>
                    <a:pt x="491" y="21600"/>
                    <a:pt x="491" y="21600"/>
                  </a:cubicBezTo>
                  <a:cubicBezTo>
                    <a:pt x="491" y="21600"/>
                    <a:pt x="491" y="21600"/>
                    <a:pt x="491" y="21600"/>
                  </a:cubicBezTo>
                  <a:cubicBezTo>
                    <a:pt x="4418" y="17932"/>
                    <a:pt x="4418" y="17932"/>
                    <a:pt x="4418" y="17932"/>
                  </a:cubicBezTo>
                  <a:cubicBezTo>
                    <a:pt x="4418" y="17525"/>
                    <a:pt x="4418" y="17525"/>
                    <a:pt x="4418" y="17525"/>
                  </a:cubicBezTo>
                  <a:cubicBezTo>
                    <a:pt x="4418" y="17525"/>
                    <a:pt x="4418" y="17525"/>
                    <a:pt x="4418" y="17525"/>
                  </a:cubicBezTo>
                  <a:cubicBezTo>
                    <a:pt x="5891" y="16302"/>
                    <a:pt x="5891" y="16302"/>
                    <a:pt x="5891" y="16302"/>
                  </a:cubicBezTo>
                  <a:cubicBezTo>
                    <a:pt x="7855" y="14264"/>
                    <a:pt x="7855" y="14264"/>
                    <a:pt x="7855" y="14264"/>
                  </a:cubicBezTo>
                  <a:cubicBezTo>
                    <a:pt x="10555" y="11819"/>
                    <a:pt x="10555" y="11819"/>
                    <a:pt x="10555" y="11819"/>
                  </a:cubicBezTo>
                  <a:cubicBezTo>
                    <a:pt x="10800" y="11411"/>
                    <a:pt x="10800" y="11411"/>
                    <a:pt x="10800" y="11411"/>
                  </a:cubicBezTo>
                  <a:cubicBezTo>
                    <a:pt x="10800" y="11819"/>
                    <a:pt x="10800" y="11819"/>
                    <a:pt x="10800" y="11819"/>
                  </a:cubicBezTo>
                  <a:cubicBezTo>
                    <a:pt x="12273" y="10189"/>
                    <a:pt x="12273" y="10189"/>
                    <a:pt x="12273" y="10189"/>
                  </a:cubicBezTo>
                  <a:cubicBezTo>
                    <a:pt x="21355" y="1223"/>
                    <a:pt x="21355" y="1223"/>
                    <a:pt x="21355" y="1223"/>
                  </a:cubicBezTo>
                  <a:cubicBezTo>
                    <a:pt x="21355" y="815"/>
                    <a:pt x="21355" y="815"/>
                    <a:pt x="21600" y="40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7364" y="13857"/>
                    <a:pt x="7364" y="13857"/>
                    <a:pt x="7364" y="13857"/>
                  </a:cubicBezTo>
                  <a:lnTo>
                    <a:pt x="0" y="21192"/>
                  </a:lnTo>
                  <a:close/>
                </a:path>
              </a:pathLst>
            </a:custGeom>
            <a:solidFill>
              <a:srgbClr val="B0B0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91" name="Freeform 840"/>
            <p:cNvSpPr/>
            <p:nvPr/>
          </p:nvSpPr>
          <p:spPr>
            <a:xfrm>
              <a:off x="813395" y="1914130"/>
              <a:ext cx="55231" cy="108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6595"/>
                  </a:lnTo>
                  <a:lnTo>
                    <a:pt x="21600" y="0"/>
                  </a:lnTo>
                  <a:lnTo>
                    <a:pt x="2945" y="5005"/>
                  </a:lnTo>
                  <a:lnTo>
                    <a:pt x="0" y="18176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94" name="Freeform 841"/>
            <p:cNvGrpSpPr/>
            <p:nvPr/>
          </p:nvGrpSpPr>
          <p:grpSpPr>
            <a:xfrm>
              <a:off x="820926" y="1938852"/>
              <a:ext cx="1" cy="8788"/>
              <a:chOff x="0" y="0"/>
              <a:chExt cx="0" cy="8787"/>
            </a:xfrm>
          </p:grpSpPr>
          <p:sp>
            <p:nvSpPr>
              <p:cNvPr id="192" name="Line"/>
              <p:cNvSpPr/>
              <p:nvPr/>
            </p:nvSpPr>
            <p:spPr>
              <a:xfrm flipH="1">
                <a:off x="-1" y="0"/>
                <a:ext cx="2" cy="878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>
                  <a:defRPr sz="1800" b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193" name="Line"/>
              <p:cNvSpPr/>
              <p:nvPr/>
            </p:nvSpPr>
            <p:spPr>
              <a:xfrm flipV="1">
                <a:off x="-1" y="0"/>
                <a:ext cx="2" cy="8788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>
                  <a:defRPr sz="1800" b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195" name="Freeform 842"/>
            <p:cNvSpPr/>
            <p:nvPr/>
          </p:nvSpPr>
          <p:spPr>
            <a:xfrm>
              <a:off x="797077" y="1939276"/>
              <a:ext cx="23851" cy="91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843"/>
                  </a:moveTo>
                  <a:lnTo>
                    <a:pt x="14779" y="21600"/>
                  </a:lnTo>
                  <a:lnTo>
                    <a:pt x="14779" y="15652"/>
                  </a:lnTo>
                  <a:lnTo>
                    <a:pt x="21600" y="0"/>
                  </a:lnTo>
                  <a:lnTo>
                    <a:pt x="21600" y="1878"/>
                  </a:lnTo>
                  <a:lnTo>
                    <a:pt x="0" y="17843"/>
                  </a:lnTo>
                  <a:close/>
                </a:path>
              </a:pathLst>
            </a:cu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96" name="Rectangle 843"/>
            <p:cNvSpPr/>
            <p:nvPr/>
          </p:nvSpPr>
          <p:spPr>
            <a:xfrm>
              <a:off x="690381" y="2018921"/>
              <a:ext cx="8788" cy="8788"/>
            </a:xfrm>
            <a:prstGeom prst="rect">
              <a:avLst/>
            </a:prstGeom>
            <a:solidFill>
              <a:srgbClr val="C7C7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97" name="Freeform 845"/>
            <p:cNvSpPr/>
            <p:nvPr/>
          </p:nvSpPr>
          <p:spPr>
            <a:xfrm>
              <a:off x="425526" y="2139117"/>
              <a:ext cx="213392" cy="41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00" y="21600"/>
                  </a:moveTo>
                  <a:cubicBezTo>
                    <a:pt x="17600" y="19008"/>
                    <a:pt x="16800" y="16848"/>
                    <a:pt x="16800" y="15552"/>
                  </a:cubicBezTo>
                  <a:cubicBezTo>
                    <a:pt x="16800" y="12960"/>
                    <a:pt x="21600" y="7344"/>
                    <a:pt x="21600" y="6912"/>
                  </a:cubicBezTo>
                  <a:cubicBezTo>
                    <a:pt x="21600" y="6912"/>
                    <a:pt x="21600" y="6912"/>
                    <a:pt x="21600" y="6912"/>
                  </a:cubicBezTo>
                  <a:cubicBezTo>
                    <a:pt x="21600" y="6912"/>
                    <a:pt x="21600" y="6912"/>
                    <a:pt x="20800" y="6912"/>
                  </a:cubicBezTo>
                  <a:cubicBezTo>
                    <a:pt x="20800" y="6912"/>
                    <a:pt x="20800" y="6912"/>
                    <a:pt x="20800" y="6912"/>
                  </a:cubicBezTo>
                  <a:cubicBezTo>
                    <a:pt x="20800" y="6912"/>
                    <a:pt x="20800" y="6912"/>
                    <a:pt x="20800" y="6912"/>
                  </a:cubicBezTo>
                  <a:cubicBezTo>
                    <a:pt x="20800" y="6912"/>
                    <a:pt x="20800" y="6912"/>
                    <a:pt x="20800" y="6912"/>
                  </a:cubicBezTo>
                  <a:cubicBezTo>
                    <a:pt x="20800" y="6912"/>
                    <a:pt x="20800" y="6912"/>
                    <a:pt x="20800" y="6480"/>
                  </a:cubicBezTo>
                  <a:cubicBezTo>
                    <a:pt x="20800" y="6480"/>
                    <a:pt x="20800" y="6480"/>
                    <a:pt x="20800" y="6480"/>
                  </a:cubicBezTo>
                  <a:cubicBezTo>
                    <a:pt x="20800" y="6480"/>
                    <a:pt x="20800" y="6480"/>
                    <a:pt x="20800" y="6480"/>
                  </a:cubicBezTo>
                  <a:cubicBezTo>
                    <a:pt x="20800" y="6480"/>
                    <a:pt x="20800" y="6480"/>
                    <a:pt x="20800" y="6480"/>
                  </a:cubicBezTo>
                  <a:cubicBezTo>
                    <a:pt x="18400" y="864"/>
                    <a:pt x="18400" y="864"/>
                    <a:pt x="18400" y="864"/>
                  </a:cubicBezTo>
                  <a:cubicBezTo>
                    <a:pt x="18400" y="432"/>
                    <a:pt x="18400" y="432"/>
                    <a:pt x="18400" y="0"/>
                  </a:cubicBezTo>
                  <a:cubicBezTo>
                    <a:pt x="16800" y="432"/>
                    <a:pt x="16800" y="432"/>
                    <a:pt x="16800" y="432"/>
                  </a:cubicBezTo>
                  <a:cubicBezTo>
                    <a:pt x="9600" y="3024"/>
                    <a:pt x="9600" y="3024"/>
                    <a:pt x="9600" y="3024"/>
                  </a:cubicBezTo>
                  <a:cubicBezTo>
                    <a:pt x="8800" y="3024"/>
                    <a:pt x="8800" y="3024"/>
                    <a:pt x="8800" y="3024"/>
                  </a:cubicBezTo>
                  <a:cubicBezTo>
                    <a:pt x="8800" y="3024"/>
                    <a:pt x="8800" y="3024"/>
                    <a:pt x="8800" y="3024"/>
                  </a:cubicBezTo>
                  <a:cubicBezTo>
                    <a:pt x="3200" y="4752"/>
                    <a:pt x="3200" y="4752"/>
                    <a:pt x="3200" y="4752"/>
                  </a:cubicBezTo>
                  <a:cubicBezTo>
                    <a:pt x="3200" y="4752"/>
                    <a:pt x="2400" y="4752"/>
                    <a:pt x="1600" y="4752"/>
                  </a:cubicBezTo>
                  <a:cubicBezTo>
                    <a:pt x="1600" y="4752"/>
                    <a:pt x="1600" y="4752"/>
                    <a:pt x="1600" y="4752"/>
                  </a:cubicBezTo>
                  <a:cubicBezTo>
                    <a:pt x="1600" y="4752"/>
                    <a:pt x="1600" y="4752"/>
                    <a:pt x="1600" y="4752"/>
                  </a:cubicBezTo>
                  <a:cubicBezTo>
                    <a:pt x="800" y="4752"/>
                    <a:pt x="800" y="4320"/>
                    <a:pt x="0" y="4320"/>
                  </a:cubicBezTo>
                  <a:cubicBezTo>
                    <a:pt x="800" y="6912"/>
                    <a:pt x="2400" y="9936"/>
                    <a:pt x="2400" y="11232"/>
                  </a:cubicBezTo>
                  <a:cubicBezTo>
                    <a:pt x="2400" y="12096"/>
                    <a:pt x="1600" y="13392"/>
                    <a:pt x="1600" y="14688"/>
                  </a:cubicBezTo>
                  <a:cubicBezTo>
                    <a:pt x="800" y="15120"/>
                    <a:pt x="800" y="15552"/>
                    <a:pt x="0" y="15984"/>
                  </a:cubicBezTo>
                  <a:lnTo>
                    <a:pt x="18400" y="21600"/>
                  </a:lnTo>
                  <a:close/>
                </a:path>
              </a:pathLst>
            </a:custGeom>
            <a:solidFill>
              <a:srgbClr val="D0DC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98" name="Freeform 846"/>
            <p:cNvSpPr/>
            <p:nvPr/>
          </p:nvSpPr>
          <p:spPr>
            <a:xfrm>
              <a:off x="125523" y="1337103"/>
              <a:ext cx="1217584" cy="743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50" y="18679"/>
                  </a:moveTo>
                  <a:lnTo>
                    <a:pt x="5456" y="21600"/>
                  </a:lnTo>
                  <a:lnTo>
                    <a:pt x="6035" y="21100"/>
                  </a:lnTo>
                  <a:lnTo>
                    <a:pt x="6725" y="20639"/>
                  </a:lnTo>
                  <a:lnTo>
                    <a:pt x="8685" y="18448"/>
                  </a:lnTo>
                  <a:lnTo>
                    <a:pt x="21177" y="6073"/>
                  </a:lnTo>
                  <a:lnTo>
                    <a:pt x="21333" y="5804"/>
                  </a:lnTo>
                  <a:lnTo>
                    <a:pt x="21600" y="5573"/>
                  </a:lnTo>
                  <a:lnTo>
                    <a:pt x="15988" y="0"/>
                  </a:lnTo>
                  <a:lnTo>
                    <a:pt x="2939" y="13106"/>
                  </a:lnTo>
                  <a:lnTo>
                    <a:pt x="0" y="16027"/>
                  </a:lnTo>
                  <a:lnTo>
                    <a:pt x="2650" y="18679"/>
                  </a:lnTo>
                  <a:close/>
                </a:path>
              </a:pathLst>
            </a:custGeom>
            <a:solidFill>
              <a:srgbClr val="F6C96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99" name="Freeform 847"/>
            <p:cNvSpPr/>
            <p:nvPr/>
          </p:nvSpPr>
          <p:spPr>
            <a:xfrm>
              <a:off x="615067" y="2582475"/>
              <a:ext cx="879" cy="9266"/>
            </a:xfrm>
            <a:prstGeom prst="ellips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00" name="Freeform 848"/>
            <p:cNvSpPr/>
            <p:nvPr/>
          </p:nvSpPr>
          <p:spPr>
            <a:xfrm>
              <a:off x="394144" y="2448806"/>
              <a:ext cx="220924" cy="251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82"/>
                  </a:moveTo>
                  <a:lnTo>
                    <a:pt x="2332" y="1478"/>
                  </a:lnTo>
                  <a:lnTo>
                    <a:pt x="0" y="0"/>
                  </a:lnTo>
                  <a:lnTo>
                    <a:pt x="0" y="10118"/>
                  </a:lnTo>
                  <a:lnTo>
                    <a:pt x="21600" y="21600"/>
                  </a:lnTo>
                  <a:lnTo>
                    <a:pt x="21600" y="11482"/>
                  </a:lnTo>
                  <a:close/>
                </a:path>
              </a:pathLst>
            </a:custGeom>
            <a:solidFill>
              <a:srgbClr val="9797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01" name="Freeform 849"/>
            <p:cNvSpPr/>
            <p:nvPr/>
          </p:nvSpPr>
          <p:spPr>
            <a:xfrm>
              <a:off x="473225" y="2022653"/>
              <a:ext cx="229710" cy="1588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43" y="21600"/>
                  </a:moveTo>
                  <a:lnTo>
                    <a:pt x="8970" y="14760"/>
                  </a:lnTo>
                  <a:lnTo>
                    <a:pt x="12630" y="12420"/>
                  </a:lnTo>
                  <a:lnTo>
                    <a:pt x="20774" y="4500"/>
                  </a:lnTo>
                  <a:lnTo>
                    <a:pt x="21600" y="0"/>
                  </a:lnTo>
                  <a:lnTo>
                    <a:pt x="20774" y="0"/>
                  </a:lnTo>
                  <a:lnTo>
                    <a:pt x="20774" y="1080"/>
                  </a:lnTo>
                  <a:lnTo>
                    <a:pt x="11095" y="10260"/>
                  </a:lnTo>
                  <a:lnTo>
                    <a:pt x="7436" y="13680"/>
                  </a:lnTo>
                  <a:lnTo>
                    <a:pt x="0" y="20520"/>
                  </a:lnTo>
                  <a:lnTo>
                    <a:pt x="1534" y="21600"/>
                  </a:lnTo>
                  <a:lnTo>
                    <a:pt x="2243" y="21600"/>
                  </a:lnTo>
                  <a:close/>
                </a:path>
              </a:pathLst>
            </a:custGeom>
            <a:solidFill>
              <a:srgbClr val="B0B0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02" name="Freeform 850"/>
            <p:cNvSpPr/>
            <p:nvPr/>
          </p:nvSpPr>
          <p:spPr>
            <a:xfrm>
              <a:off x="465694" y="2173527"/>
              <a:ext cx="23850" cy="25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00"/>
                    <a:pt x="0" y="14400"/>
                    <a:pt x="0" y="21600"/>
                  </a:cubicBezTo>
                  <a:cubicBezTo>
                    <a:pt x="21600" y="7200"/>
                    <a:pt x="21600" y="7200"/>
                    <a:pt x="21600" y="7200"/>
                  </a:cubicBezTo>
                  <a:lnTo>
                    <a:pt x="7200" y="0"/>
                  </a:lnTo>
                  <a:close/>
                </a:path>
              </a:pathLst>
            </a:custGeom>
            <a:solidFill>
              <a:srgbClr val="B0B0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03" name="Freeform 851"/>
            <p:cNvSpPr/>
            <p:nvPr/>
          </p:nvSpPr>
          <p:spPr>
            <a:xfrm>
              <a:off x="441844" y="1947216"/>
              <a:ext cx="379083" cy="2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882"/>
                  </a:moveTo>
                  <a:cubicBezTo>
                    <a:pt x="1350" y="17153"/>
                    <a:pt x="1350" y="17153"/>
                    <a:pt x="1350" y="17153"/>
                  </a:cubicBezTo>
                  <a:cubicBezTo>
                    <a:pt x="1350" y="17153"/>
                    <a:pt x="1350" y="17153"/>
                    <a:pt x="1350" y="17153"/>
                  </a:cubicBezTo>
                  <a:cubicBezTo>
                    <a:pt x="1800" y="17153"/>
                    <a:pt x="1800" y="17153"/>
                    <a:pt x="1800" y="17153"/>
                  </a:cubicBezTo>
                  <a:cubicBezTo>
                    <a:pt x="2700" y="17788"/>
                    <a:pt x="2700" y="17788"/>
                    <a:pt x="2700" y="17788"/>
                  </a:cubicBezTo>
                  <a:cubicBezTo>
                    <a:pt x="1350" y="19059"/>
                    <a:pt x="1350" y="19059"/>
                    <a:pt x="1350" y="19059"/>
                  </a:cubicBezTo>
                  <a:cubicBezTo>
                    <a:pt x="1350" y="19059"/>
                    <a:pt x="1350" y="19059"/>
                    <a:pt x="1350" y="19059"/>
                  </a:cubicBezTo>
                  <a:cubicBezTo>
                    <a:pt x="0" y="17788"/>
                    <a:pt x="0" y="17788"/>
                    <a:pt x="0" y="17788"/>
                  </a:cubicBezTo>
                  <a:cubicBezTo>
                    <a:pt x="0" y="20965"/>
                    <a:pt x="0" y="20965"/>
                    <a:pt x="0" y="20965"/>
                  </a:cubicBezTo>
                  <a:cubicBezTo>
                    <a:pt x="0" y="20965"/>
                    <a:pt x="0" y="20965"/>
                    <a:pt x="0" y="20965"/>
                  </a:cubicBezTo>
                  <a:cubicBezTo>
                    <a:pt x="0" y="20965"/>
                    <a:pt x="0" y="20965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450" y="21600"/>
                    <a:pt x="900" y="21600"/>
                    <a:pt x="900" y="21600"/>
                  </a:cubicBezTo>
                  <a:cubicBezTo>
                    <a:pt x="4050" y="19059"/>
                    <a:pt x="4050" y="19059"/>
                    <a:pt x="4050" y="19059"/>
                  </a:cubicBezTo>
                  <a:cubicBezTo>
                    <a:pt x="4050" y="19059"/>
                    <a:pt x="4050" y="19059"/>
                    <a:pt x="4050" y="19059"/>
                  </a:cubicBezTo>
                  <a:cubicBezTo>
                    <a:pt x="4500" y="19059"/>
                    <a:pt x="4500" y="19059"/>
                    <a:pt x="4500" y="19059"/>
                  </a:cubicBezTo>
                  <a:cubicBezTo>
                    <a:pt x="8550" y="15247"/>
                    <a:pt x="8550" y="15247"/>
                    <a:pt x="8550" y="15247"/>
                  </a:cubicBezTo>
                  <a:cubicBezTo>
                    <a:pt x="9450" y="14612"/>
                    <a:pt x="9450" y="14612"/>
                    <a:pt x="9450" y="14612"/>
                  </a:cubicBezTo>
                  <a:cubicBezTo>
                    <a:pt x="9900" y="13976"/>
                    <a:pt x="9900" y="13341"/>
                    <a:pt x="10350" y="13341"/>
                  </a:cubicBezTo>
                  <a:cubicBezTo>
                    <a:pt x="20250" y="5082"/>
                    <a:pt x="20250" y="5082"/>
                    <a:pt x="20250" y="5082"/>
                  </a:cubicBezTo>
                  <a:cubicBezTo>
                    <a:pt x="20250" y="5082"/>
                    <a:pt x="20250" y="5082"/>
                    <a:pt x="20250" y="5082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4400" y="5718"/>
                    <a:pt x="14400" y="5718"/>
                    <a:pt x="14400" y="5718"/>
                  </a:cubicBezTo>
                  <a:cubicBezTo>
                    <a:pt x="14850" y="5718"/>
                    <a:pt x="14850" y="5718"/>
                    <a:pt x="14850" y="5718"/>
                  </a:cubicBezTo>
                  <a:cubicBezTo>
                    <a:pt x="14400" y="8259"/>
                    <a:pt x="14400" y="8259"/>
                    <a:pt x="14400" y="8259"/>
                  </a:cubicBezTo>
                  <a:cubicBezTo>
                    <a:pt x="9450" y="12706"/>
                    <a:pt x="9450" y="12706"/>
                    <a:pt x="9450" y="12706"/>
                  </a:cubicBezTo>
                  <a:cubicBezTo>
                    <a:pt x="7200" y="13976"/>
                    <a:pt x="7200" y="13976"/>
                    <a:pt x="7200" y="13976"/>
                  </a:cubicBezTo>
                  <a:cubicBezTo>
                    <a:pt x="3150" y="17788"/>
                    <a:pt x="3150" y="17788"/>
                    <a:pt x="3150" y="17788"/>
                  </a:cubicBezTo>
                  <a:cubicBezTo>
                    <a:pt x="2700" y="17788"/>
                    <a:pt x="2700" y="17788"/>
                    <a:pt x="2700" y="17788"/>
                  </a:cubicBezTo>
                  <a:cubicBezTo>
                    <a:pt x="1800" y="17153"/>
                    <a:pt x="1800" y="17153"/>
                    <a:pt x="1800" y="17153"/>
                  </a:cubicBezTo>
                  <a:cubicBezTo>
                    <a:pt x="1350" y="17153"/>
                    <a:pt x="1350" y="17153"/>
                    <a:pt x="1350" y="17153"/>
                  </a:cubicBezTo>
                  <a:cubicBezTo>
                    <a:pt x="0" y="15882"/>
                    <a:pt x="0" y="15882"/>
                    <a:pt x="0" y="15882"/>
                  </a:cubicBezTo>
                  <a:cubicBezTo>
                    <a:pt x="0" y="15882"/>
                    <a:pt x="0" y="15882"/>
                    <a:pt x="0" y="15882"/>
                  </a:cubicBezTo>
                  <a:close/>
                </a:path>
              </a:pathLst>
            </a:custGeom>
            <a:solidFill>
              <a:srgbClr val="C7C7C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04" name="Freeform 852"/>
            <p:cNvSpPr/>
            <p:nvPr/>
          </p:nvSpPr>
          <p:spPr>
            <a:xfrm>
              <a:off x="101674" y="1997508"/>
              <a:ext cx="340171" cy="234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829"/>
                    <a:pt x="21600" y="20829"/>
                    <a:pt x="21600" y="20829"/>
                  </a:cubicBezTo>
                  <a:cubicBezTo>
                    <a:pt x="21600" y="20829"/>
                    <a:pt x="21600" y="20829"/>
                    <a:pt x="21600" y="20829"/>
                  </a:cubicBezTo>
                  <a:cubicBezTo>
                    <a:pt x="21600" y="16971"/>
                    <a:pt x="21600" y="16971"/>
                    <a:pt x="21600" y="16971"/>
                  </a:cubicBezTo>
                  <a:cubicBezTo>
                    <a:pt x="21600" y="16200"/>
                    <a:pt x="21600" y="16200"/>
                    <a:pt x="21600" y="16200"/>
                  </a:cubicBezTo>
                  <a:cubicBezTo>
                    <a:pt x="21098" y="16200"/>
                    <a:pt x="21098" y="16200"/>
                    <a:pt x="20595" y="16200"/>
                  </a:cubicBezTo>
                  <a:cubicBezTo>
                    <a:pt x="20595" y="16200"/>
                    <a:pt x="20595" y="16200"/>
                    <a:pt x="20595" y="16200"/>
                  </a:cubicBezTo>
                  <a:cubicBezTo>
                    <a:pt x="19591" y="15429"/>
                    <a:pt x="19591" y="15429"/>
                    <a:pt x="19591" y="15429"/>
                  </a:cubicBezTo>
                  <a:cubicBezTo>
                    <a:pt x="19591" y="15429"/>
                    <a:pt x="19591" y="15429"/>
                    <a:pt x="19591" y="16200"/>
                  </a:cubicBezTo>
                  <a:cubicBezTo>
                    <a:pt x="16074" y="14657"/>
                    <a:pt x="12056" y="12343"/>
                    <a:pt x="8540" y="9257"/>
                  </a:cubicBezTo>
                  <a:cubicBezTo>
                    <a:pt x="8540" y="9257"/>
                    <a:pt x="8037" y="8486"/>
                    <a:pt x="8037" y="8486"/>
                  </a:cubicBezTo>
                  <a:cubicBezTo>
                    <a:pt x="6028" y="6943"/>
                    <a:pt x="3014" y="3857"/>
                    <a:pt x="0" y="0"/>
                  </a:cubicBezTo>
                  <a:cubicBezTo>
                    <a:pt x="0" y="1543"/>
                    <a:pt x="0" y="1543"/>
                    <a:pt x="0" y="1543"/>
                  </a:cubicBezTo>
                  <a:cubicBezTo>
                    <a:pt x="0" y="2314"/>
                    <a:pt x="0" y="2314"/>
                    <a:pt x="502" y="2314"/>
                  </a:cubicBezTo>
                  <a:cubicBezTo>
                    <a:pt x="7033" y="8486"/>
                    <a:pt x="13563" y="14657"/>
                    <a:pt x="20595" y="20829"/>
                  </a:cubicBezTo>
                  <a:cubicBezTo>
                    <a:pt x="21098" y="20829"/>
                    <a:pt x="21098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9797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05" name="Freeform 853"/>
            <p:cNvSpPr/>
            <p:nvPr/>
          </p:nvSpPr>
          <p:spPr>
            <a:xfrm>
              <a:off x="401676" y="2130753"/>
              <a:ext cx="8788" cy="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E7F5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06" name="Freeform 854"/>
            <p:cNvSpPr/>
            <p:nvPr/>
          </p:nvSpPr>
          <p:spPr>
            <a:xfrm>
              <a:off x="291215" y="2055740"/>
              <a:ext cx="119249" cy="83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21600"/>
                    <a:pt x="21600" y="19440"/>
                    <a:pt x="21600" y="19440"/>
                  </a:cubicBezTo>
                  <a:cubicBezTo>
                    <a:pt x="21600" y="19440"/>
                    <a:pt x="21600" y="19440"/>
                    <a:pt x="21600" y="19440"/>
                  </a:cubicBezTo>
                  <a:cubicBezTo>
                    <a:pt x="21600" y="19440"/>
                    <a:pt x="21600" y="19440"/>
                    <a:pt x="21600" y="19440"/>
                  </a:cubicBezTo>
                  <a:cubicBezTo>
                    <a:pt x="21600" y="19440"/>
                    <a:pt x="20160" y="19440"/>
                    <a:pt x="20160" y="19440"/>
                  </a:cubicBezTo>
                  <a:cubicBezTo>
                    <a:pt x="20160" y="19440"/>
                    <a:pt x="20160" y="19440"/>
                    <a:pt x="20160" y="19440"/>
                  </a:cubicBezTo>
                  <a:cubicBezTo>
                    <a:pt x="20160" y="19440"/>
                    <a:pt x="20160" y="19440"/>
                    <a:pt x="20160" y="17280"/>
                  </a:cubicBezTo>
                  <a:cubicBezTo>
                    <a:pt x="20160" y="17280"/>
                    <a:pt x="21600" y="17280"/>
                    <a:pt x="21600" y="17280"/>
                  </a:cubicBezTo>
                  <a:cubicBezTo>
                    <a:pt x="21600" y="17280"/>
                    <a:pt x="21600" y="17280"/>
                    <a:pt x="21600" y="17280"/>
                  </a:cubicBezTo>
                  <a:cubicBezTo>
                    <a:pt x="20160" y="17280"/>
                    <a:pt x="20160" y="17280"/>
                    <a:pt x="20160" y="172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"/>
                    <a:pt x="0" y="2160"/>
                    <a:pt x="1440" y="2160"/>
                  </a:cubicBezTo>
                  <a:cubicBezTo>
                    <a:pt x="18720" y="19440"/>
                    <a:pt x="18720" y="19440"/>
                    <a:pt x="18720" y="19440"/>
                  </a:cubicBezTo>
                  <a:cubicBezTo>
                    <a:pt x="18720" y="19440"/>
                    <a:pt x="18720" y="19440"/>
                    <a:pt x="18720" y="19440"/>
                  </a:cubicBezTo>
                  <a:cubicBezTo>
                    <a:pt x="20160" y="19440"/>
                    <a:pt x="20160" y="1944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D0DC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07" name="Freeform 855"/>
            <p:cNvSpPr/>
            <p:nvPr/>
          </p:nvSpPr>
          <p:spPr>
            <a:xfrm>
              <a:off x="46443" y="1947216"/>
              <a:ext cx="364021" cy="22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70" y="14400"/>
                  </a:moveTo>
                  <a:cubicBezTo>
                    <a:pt x="14557" y="17600"/>
                    <a:pt x="18313" y="20000"/>
                    <a:pt x="21600" y="21600"/>
                  </a:cubicBezTo>
                  <a:cubicBezTo>
                    <a:pt x="21600" y="20800"/>
                    <a:pt x="21600" y="20800"/>
                    <a:pt x="21600" y="20800"/>
                  </a:cubicBezTo>
                  <a:cubicBezTo>
                    <a:pt x="3287" y="3200"/>
                    <a:pt x="3287" y="3200"/>
                    <a:pt x="3287" y="320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39" y="1600"/>
                    <a:pt x="1878" y="3200"/>
                    <a:pt x="3287" y="4800"/>
                  </a:cubicBezTo>
                  <a:cubicBezTo>
                    <a:pt x="6104" y="8800"/>
                    <a:pt x="8922" y="12000"/>
                    <a:pt x="10800" y="13600"/>
                  </a:cubicBezTo>
                  <a:cubicBezTo>
                    <a:pt x="10800" y="13600"/>
                    <a:pt x="11270" y="14400"/>
                    <a:pt x="11270" y="14400"/>
                  </a:cubicBez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08" name="Freeform 856"/>
            <p:cNvSpPr/>
            <p:nvPr/>
          </p:nvSpPr>
          <p:spPr>
            <a:xfrm>
              <a:off x="0" y="1896925"/>
              <a:ext cx="465694" cy="301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0" h="21600" extrusionOk="0">
                  <a:moveTo>
                    <a:pt x="18680" y="19200"/>
                  </a:moveTo>
                  <a:cubicBezTo>
                    <a:pt x="19400" y="19800"/>
                    <a:pt x="19400" y="19800"/>
                    <a:pt x="19400" y="19800"/>
                  </a:cubicBezTo>
                  <a:cubicBezTo>
                    <a:pt x="19400" y="19800"/>
                    <a:pt x="19400" y="19800"/>
                    <a:pt x="19400" y="19800"/>
                  </a:cubicBezTo>
                  <a:cubicBezTo>
                    <a:pt x="19760" y="19800"/>
                    <a:pt x="19760" y="19800"/>
                    <a:pt x="20120" y="19800"/>
                  </a:cubicBezTo>
                  <a:cubicBezTo>
                    <a:pt x="20120" y="20400"/>
                    <a:pt x="20120" y="20400"/>
                    <a:pt x="20120" y="20400"/>
                  </a:cubicBezTo>
                  <a:cubicBezTo>
                    <a:pt x="21200" y="21600"/>
                    <a:pt x="21200" y="21600"/>
                    <a:pt x="21200" y="21600"/>
                  </a:cubicBezTo>
                  <a:cubicBezTo>
                    <a:pt x="21200" y="21600"/>
                    <a:pt x="21200" y="21600"/>
                    <a:pt x="21200" y="21600"/>
                  </a:cubicBezTo>
                  <a:cubicBezTo>
                    <a:pt x="21200" y="21000"/>
                    <a:pt x="21200" y="20400"/>
                    <a:pt x="21200" y="19800"/>
                  </a:cubicBezTo>
                  <a:cubicBezTo>
                    <a:pt x="20120" y="18600"/>
                    <a:pt x="20120" y="18600"/>
                    <a:pt x="20120" y="18600"/>
                  </a:cubicBezTo>
                  <a:cubicBezTo>
                    <a:pt x="18320" y="16800"/>
                    <a:pt x="18320" y="16800"/>
                    <a:pt x="18320" y="16800"/>
                  </a:cubicBezTo>
                  <a:cubicBezTo>
                    <a:pt x="4640" y="4200"/>
                    <a:pt x="4640" y="4200"/>
                    <a:pt x="4640" y="4200"/>
                  </a:cubicBezTo>
                  <a:cubicBezTo>
                    <a:pt x="320" y="0"/>
                    <a:pt x="320" y="0"/>
                    <a:pt x="320" y="0"/>
                  </a:cubicBezTo>
                  <a:cubicBezTo>
                    <a:pt x="-400" y="600"/>
                    <a:pt x="320" y="1800"/>
                    <a:pt x="320" y="1800"/>
                  </a:cubicBezTo>
                  <a:cubicBezTo>
                    <a:pt x="2120" y="3600"/>
                    <a:pt x="2120" y="3600"/>
                    <a:pt x="2120" y="3600"/>
                  </a:cubicBezTo>
                  <a:cubicBezTo>
                    <a:pt x="4640" y="6000"/>
                    <a:pt x="4640" y="6000"/>
                    <a:pt x="4640" y="6000"/>
                  </a:cubicBezTo>
                  <a:lnTo>
                    <a:pt x="18680" y="19200"/>
                  </a:ln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09" name="Freeform 857"/>
            <p:cNvSpPr/>
            <p:nvPr/>
          </p:nvSpPr>
          <p:spPr>
            <a:xfrm>
              <a:off x="101674" y="1947216"/>
              <a:ext cx="340171" cy="209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88" y="19008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9591" y="19872"/>
                    <a:pt x="19591" y="19872"/>
                    <a:pt x="19591" y="19872"/>
                  </a:cubicBezTo>
                  <a:cubicBezTo>
                    <a:pt x="19591" y="19872"/>
                    <a:pt x="19591" y="19872"/>
                    <a:pt x="19591" y="19872"/>
                  </a:cubicBezTo>
                  <a:cubicBezTo>
                    <a:pt x="19591" y="19872"/>
                    <a:pt x="19591" y="19872"/>
                    <a:pt x="19591" y="19872"/>
                  </a:cubicBezTo>
                  <a:cubicBezTo>
                    <a:pt x="19088" y="19008"/>
                    <a:pt x="19088" y="19008"/>
                    <a:pt x="18586" y="19008"/>
                  </a:cubicBezTo>
                  <a:cubicBezTo>
                    <a:pt x="12558" y="12960"/>
                    <a:pt x="6028" y="6048"/>
                    <a:pt x="0" y="0"/>
                  </a:cubicBezTo>
                  <a:cubicBezTo>
                    <a:pt x="0" y="864"/>
                    <a:pt x="0" y="864"/>
                    <a:pt x="0" y="864"/>
                  </a:cubicBezTo>
                  <a:lnTo>
                    <a:pt x="19088" y="19008"/>
                  </a:lnTo>
                  <a:close/>
                </a:path>
              </a:pathLst>
            </a:custGeom>
            <a:solidFill>
              <a:srgbClr val="97979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10" name="Freeform 858"/>
            <p:cNvSpPr/>
            <p:nvPr/>
          </p:nvSpPr>
          <p:spPr>
            <a:xfrm>
              <a:off x="6276" y="1337103"/>
              <a:ext cx="1020511" cy="61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9" y="21308"/>
                  </a:moveTo>
                  <a:cubicBezTo>
                    <a:pt x="1842" y="21016"/>
                    <a:pt x="1507" y="21016"/>
                    <a:pt x="1340" y="20724"/>
                  </a:cubicBezTo>
                  <a:cubicBezTo>
                    <a:pt x="1340" y="20724"/>
                    <a:pt x="1340" y="20432"/>
                    <a:pt x="1340" y="20432"/>
                  </a:cubicBezTo>
                  <a:cubicBezTo>
                    <a:pt x="1340" y="20141"/>
                    <a:pt x="1340" y="19849"/>
                    <a:pt x="1507" y="19849"/>
                  </a:cubicBezTo>
                  <a:cubicBezTo>
                    <a:pt x="5860" y="15470"/>
                    <a:pt x="5860" y="15470"/>
                    <a:pt x="5860" y="15470"/>
                  </a:cubicBezTo>
                  <a:cubicBezTo>
                    <a:pt x="6028" y="15762"/>
                    <a:pt x="6028" y="15762"/>
                    <a:pt x="6028" y="15762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433" y="0"/>
                    <a:pt x="21433" y="0"/>
                    <a:pt x="21433" y="0"/>
                  </a:cubicBezTo>
                  <a:cubicBezTo>
                    <a:pt x="21433" y="0"/>
                    <a:pt x="21265" y="0"/>
                    <a:pt x="21098" y="0"/>
                  </a:cubicBezTo>
                  <a:cubicBezTo>
                    <a:pt x="20930" y="0"/>
                    <a:pt x="20595" y="0"/>
                    <a:pt x="20428" y="0"/>
                  </a:cubicBezTo>
                  <a:cubicBezTo>
                    <a:pt x="6363" y="14595"/>
                    <a:pt x="6363" y="14595"/>
                    <a:pt x="6363" y="14595"/>
                  </a:cubicBezTo>
                  <a:cubicBezTo>
                    <a:pt x="5023" y="14595"/>
                    <a:pt x="5023" y="14595"/>
                    <a:pt x="5023" y="14595"/>
                  </a:cubicBezTo>
                  <a:cubicBezTo>
                    <a:pt x="5023" y="14595"/>
                    <a:pt x="5023" y="14595"/>
                    <a:pt x="5023" y="14595"/>
                  </a:cubicBezTo>
                  <a:cubicBezTo>
                    <a:pt x="0" y="19557"/>
                    <a:pt x="0" y="19557"/>
                    <a:pt x="0" y="19557"/>
                  </a:cubicBezTo>
                  <a:cubicBezTo>
                    <a:pt x="2009" y="21600"/>
                    <a:pt x="2009" y="21600"/>
                    <a:pt x="2009" y="21600"/>
                  </a:cubicBezTo>
                  <a:lnTo>
                    <a:pt x="2009" y="21308"/>
                  </a:lnTo>
                  <a:close/>
                </a:path>
              </a:pathLst>
            </a:custGeom>
            <a:solidFill>
              <a:srgbClr val="D8DFE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11" name="Freeform 859"/>
            <p:cNvSpPr/>
            <p:nvPr/>
          </p:nvSpPr>
          <p:spPr>
            <a:xfrm>
              <a:off x="70293" y="1904866"/>
              <a:ext cx="31382" cy="42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640"/>
                  </a:moveTo>
                  <a:cubicBezTo>
                    <a:pt x="0" y="8640"/>
                    <a:pt x="0" y="12960"/>
                    <a:pt x="0" y="12960"/>
                  </a:cubicBezTo>
                  <a:cubicBezTo>
                    <a:pt x="5400" y="17280"/>
                    <a:pt x="16200" y="17280"/>
                    <a:pt x="21600" y="21600"/>
                  </a:cubicBezTo>
                  <a:cubicBezTo>
                    <a:pt x="21600" y="17280"/>
                    <a:pt x="21600" y="17280"/>
                    <a:pt x="21600" y="17280"/>
                  </a:cubicBezTo>
                  <a:cubicBezTo>
                    <a:pt x="21600" y="12960"/>
                    <a:pt x="21600" y="8640"/>
                    <a:pt x="21600" y="8640"/>
                  </a:cubicBezTo>
                  <a:cubicBezTo>
                    <a:pt x="5400" y="0"/>
                    <a:pt x="5400" y="0"/>
                    <a:pt x="5400" y="0"/>
                  </a:cubicBezTo>
                  <a:cubicBezTo>
                    <a:pt x="0" y="0"/>
                    <a:pt x="0" y="4320"/>
                    <a:pt x="0" y="8640"/>
                  </a:cubicBezTo>
                  <a:close/>
                </a:path>
              </a:pathLst>
            </a:custGeom>
            <a:solidFill>
              <a:srgbClr val="D0DCD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12" name="Freeform 860"/>
            <p:cNvSpPr/>
            <p:nvPr/>
          </p:nvSpPr>
          <p:spPr>
            <a:xfrm>
              <a:off x="849424" y="1345043"/>
              <a:ext cx="214342" cy="130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8" h="21137" extrusionOk="0">
                  <a:moveTo>
                    <a:pt x="20377" y="0"/>
                  </a:moveTo>
                  <a:cubicBezTo>
                    <a:pt x="21148" y="1350"/>
                    <a:pt x="21148" y="5400"/>
                    <a:pt x="18834" y="6750"/>
                  </a:cubicBezTo>
                  <a:cubicBezTo>
                    <a:pt x="6491" y="18900"/>
                    <a:pt x="6491" y="18900"/>
                    <a:pt x="6491" y="18900"/>
                  </a:cubicBezTo>
                  <a:cubicBezTo>
                    <a:pt x="4948" y="21600"/>
                    <a:pt x="2634" y="21600"/>
                    <a:pt x="1091" y="20250"/>
                  </a:cubicBezTo>
                  <a:cubicBezTo>
                    <a:pt x="319" y="18900"/>
                    <a:pt x="-452" y="14850"/>
                    <a:pt x="319" y="13500"/>
                  </a:cubicBezTo>
                  <a:cubicBezTo>
                    <a:pt x="319" y="13500"/>
                    <a:pt x="319" y="13500"/>
                    <a:pt x="319" y="14850"/>
                  </a:cubicBezTo>
                  <a:cubicBezTo>
                    <a:pt x="319" y="14850"/>
                    <a:pt x="319" y="16200"/>
                    <a:pt x="1091" y="17550"/>
                  </a:cubicBezTo>
                  <a:cubicBezTo>
                    <a:pt x="2634" y="18900"/>
                    <a:pt x="4948" y="18900"/>
                    <a:pt x="6491" y="16200"/>
                  </a:cubicBezTo>
                  <a:cubicBezTo>
                    <a:pt x="18834" y="4050"/>
                    <a:pt x="18834" y="4050"/>
                    <a:pt x="18834" y="4050"/>
                  </a:cubicBezTo>
                  <a:cubicBezTo>
                    <a:pt x="20377" y="2700"/>
                    <a:pt x="21148" y="1350"/>
                    <a:pt x="20377" y="0"/>
                  </a:cubicBezTo>
                  <a:close/>
                </a:path>
              </a:pathLst>
            </a:custGeom>
            <a:solidFill>
              <a:srgbClr val="B0B0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13" name="Freeform 861"/>
            <p:cNvSpPr/>
            <p:nvPr/>
          </p:nvSpPr>
          <p:spPr>
            <a:xfrm>
              <a:off x="938080" y="1445626"/>
              <a:ext cx="297149" cy="138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6" h="21164" extrusionOk="0">
                  <a:moveTo>
                    <a:pt x="640" y="7624"/>
                  </a:moveTo>
                  <a:cubicBezTo>
                    <a:pt x="7286" y="15247"/>
                    <a:pt x="7286" y="15247"/>
                    <a:pt x="7286" y="15247"/>
                  </a:cubicBezTo>
                  <a:cubicBezTo>
                    <a:pt x="8394" y="17788"/>
                    <a:pt x="10609" y="16518"/>
                    <a:pt x="12270" y="13976"/>
                  </a:cubicBezTo>
                  <a:cubicBezTo>
                    <a:pt x="18917" y="5082"/>
                    <a:pt x="18917" y="5082"/>
                    <a:pt x="18917" y="5082"/>
                  </a:cubicBezTo>
                  <a:cubicBezTo>
                    <a:pt x="20024" y="3812"/>
                    <a:pt x="20578" y="2541"/>
                    <a:pt x="20578" y="0"/>
                  </a:cubicBezTo>
                  <a:cubicBezTo>
                    <a:pt x="21132" y="5082"/>
                    <a:pt x="20578" y="8894"/>
                    <a:pt x="18917" y="10165"/>
                  </a:cubicBezTo>
                  <a:cubicBezTo>
                    <a:pt x="12270" y="19059"/>
                    <a:pt x="12270" y="19059"/>
                    <a:pt x="12270" y="19059"/>
                  </a:cubicBezTo>
                  <a:cubicBezTo>
                    <a:pt x="10609" y="21600"/>
                    <a:pt x="8394" y="21600"/>
                    <a:pt x="7286" y="20329"/>
                  </a:cubicBezTo>
                  <a:cubicBezTo>
                    <a:pt x="640" y="11435"/>
                    <a:pt x="640" y="11435"/>
                    <a:pt x="640" y="11435"/>
                  </a:cubicBezTo>
                  <a:cubicBezTo>
                    <a:pt x="86" y="10165"/>
                    <a:pt x="-468" y="3812"/>
                    <a:pt x="640" y="2541"/>
                  </a:cubicBezTo>
                  <a:cubicBezTo>
                    <a:pt x="86" y="3812"/>
                    <a:pt x="86" y="6353"/>
                    <a:pt x="640" y="7624"/>
                  </a:cubicBezTo>
                  <a:close/>
                </a:path>
              </a:pathLst>
            </a:custGeom>
            <a:solidFill>
              <a:srgbClr val="B0B0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14" name="Freeform 862"/>
            <p:cNvSpPr/>
            <p:nvPr/>
          </p:nvSpPr>
          <p:spPr>
            <a:xfrm>
              <a:off x="1098334" y="1511799"/>
              <a:ext cx="213034" cy="131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9" h="21263" extrusionOk="0">
                  <a:moveTo>
                    <a:pt x="19286" y="4050"/>
                  </a:moveTo>
                  <a:cubicBezTo>
                    <a:pt x="20057" y="2700"/>
                    <a:pt x="20829" y="1350"/>
                    <a:pt x="20057" y="0"/>
                  </a:cubicBezTo>
                  <a:cubicBezTo>
                    <a:pt x="20829" y="1350"/>
                    <a:pt x="21600" y="4050"/>
                    <a:pt x="19286" y="6750"/>
                  </a:cubicBezTo>
                  <a:cubicBezTo>
                    <a:pt x="6943" y="20250"/>
                    <a:pt x="6943" y="20250"/>
                    <a:pt x="6943" y="20250"/>
                  </a:cubicBezTo>
                  <a:cubicBezTo>
                    <a:pt x="5400" y="21600"/>
                    <a:pt x="2314" y="21600"/>
                    <a:pt x="1543" y="20250"/>
                  </a:cubicBezTo>
                  <a:cubicBezTo>
                    <a:pt x="0" y="20250"/>
                    <a:pt x="0" y="16200"/>
                    <a:pt x="771" y="14850"/>
                  </a:cubicBezTo>
                  <a:cubicBezTo>
                    <a:pt x="0" y="14850"/>
                    <a:pt x="0" y="14850"/>
                    <a:pt x="0" y="14850"/>
                  </a:cubicBezTo>
                  <a:cubicBezTo>
                    <a:pt x="0" y="16200"/>
                    <a:pt x="771" y="17550"/>
                    <a:pt x="1543" y="17550"/>
                  </a:cubicBezTo>
                  <a:cubicBezTo>
                    <a:pt x="2314" y="18900"/>
                    <a:pt x="5400" y="18900"/>
                    <a:pt x="6943" y="17550"/>
                  </a:cubicBezTo>
                  <a:lnTo>
                    <a:pt x="19286" y="4050"/>
                  </a:lnTo>
                  <a:close/>
                </a:path>
              </a:pathLst>
            </a:custGeom>
            <a:solidFill>
              <a:srgbClr val="B0B0B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15" name="Freeform 863"/>
            <p:cNvSpPr/>
            <p:nvPr/>
          </p:nvSpPr>
          <p:spPr>
            <a:xfrm>
              <a:off x="1098334" y="1491579"/>
              <a:ext cx="208763" cy="1359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1" h="20538" extrusionOk="0">
                  <a:moveTo>
                    <a:pt x="20800" y="3068"/>
                  </a:moveTo>
                  <a:cubicBezTo>
                    <a:pt x="21600" y="4338"/>
                    <a:pt x="20800" y="5609"/>
                    <a:pt x="20000" y="6880"/>
                  </a:cubicBezTo>
                  <a:cubicBezTo>
                    <a:pt x="7200" y="19585"/>
                    <a:pt x="7200" y="19585"/>
                    <a:pt x="7200" y="19585"/>
                  </a:cubicBezTo>
                  <a:cubicBezTo>
                    <a:pt x="5600" y="20856"/>
                    <a:pt x="2400" y="20856"/>
                    <a:pt x="1600" y="19585"/>
                  </a:cubicBezTo>
                  <a:cubicBezTo>
                    <a:pt x="800" y="19585"/>
                    <a:pt x="0" y="18315"/>
                    <a:pt x="0" y="17044"/>
                  </a:cubicBezTo>
                  <a:cubicBezTo>
                    <a:pt x="0" y="17044"/>
                    <a:pt x="0" y="17044"/>
                    <a:pt x="800" y="17044"/>
                  </a:cubicBezTo>
                  <a:cubicBezTo>
                    <a:pt x="800" y="17044"/>
                    <a:pt x="800" y="17044"/>
                    <a:pt x="800" y="17044"/>
                  </a:cubicBezTo>
                  <a:cubicBezTo>
                    <a:pt x="800" y="17044"/>
                    <a:pt x="800" y="15774"/>
                    <a:pt x="800" y="15774"/>
                  </a:cubicBezTo>
                  <a:cubicBezTo>
                    <a:pt x="800" y="15774"/>
                    <a:pt x="800" y="14503"/>
                    <a:pt x="1600" y="14503"/>
                  </a:cubicBezTo>
                  <a:cubicBezTo>
                    <a:pt x="14400" y="1797"/>
                    <a:pt x="14400" y="1797"/>
                    <a:pt x="14400" y="1797"/>
                  </a:cubicBezTo>
                  <a:cubicBezTo>
                    <a:pt x="16000" y="527"/>
                    <a:pt x="19200" y="-744"/>
                    <a:pt x="20000" y="527"/>
                  </a:cubicBezTo>
                  <a:cubicBezTo>
                    <a:pt x="20800" y="1797"/>
                    <a:pt x="20800" y="1797"/>
                    <a:pt x="20800" y="3068"/>
                  </a:cubicBezTo>
                  <a:close/>
                </a:path>
              </a:pathLst>
            </a:custGeom>
            <a:solidFill>
              <a:srgbClr val="D8DFE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16" name="Freeform 864"/>
            <p:cNvSpPr/>
            <p:nvPr/>
          </p:nvSpPr>
          <p:spPr>
            <a:xfrm>
              <a:off x="852307" y="1329928"/>
              <a:ext cx="209817" cy="128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4" h="20799" extrusionOk="0">
                  <a:moveTo>
                    <a:pt x="20800" y="2363"/>
                  </a:moveTo>
                  <a:cubicBezTo>
                    <a:pt x="21600" y="3713"/>
                    <a:pt x="20800" y="5063"/>
                    <a:pt x="19200" y="6413"/>
                  </a:cubicBezTo>
                  <a:cubicBezTo>
                    <a:pt x="6400" y="18563"/>
                    <a:pt x="6400" y="18563"/>
                    <a:pt x="6400" y="18563"/>
                  </a:cubicBezTo>
                  <a:cubicBezTo>
                    <a:pt x="4800" y="21263"/>
                    <a:pt x="2400" y="21263"/>
                    <a:pt x="800" y="19913"/>
                  </a:cubicBezTo>
                  <a:cubicBezTo>
                    <a:pt x="0" y="18563"/>
                    <a:pt x="0" y="17213"/>
                    <a:pt x="0" y="17213"/>
                  </a:cubicBezTo>
                  <a:cubicBezTo>
                    <a:pt x="0" y="15863"/>
                    <a:pt x="0" y="15863"/>
                    <a:pt x="0" y="15863"/>
                  </a:cubicBezTo>
                  <a:cubicBezTo>
                    <a:pt x="0" y="15863"/>
                    <a:pt x="0" y="15863"/>
                    <a:pt x="0" y="15863"/>
                  </a:cubicBezTo>
                  <a:cubicBezTo>
                    <a:pt x="0" y="14513"/>
                    <a:pt x="800" y="14513"/>
                    <a:pt x="1600" y="13163"/>
                  </a:cubicBezTo>
                  <a:cubicBezTo>
                    <a:pt x="14400" y="1013"/>
                    <a:pt x="14400" y="1013"/>
                    <a:pt x="14400" y="1013"/>
                  </a:cubicBezTo>
                  <a:cubicBezTo>
                    <a:pt x="16000" y="-337"/>
                    <a:pt x="18400" y="-337"/>
                    <a:pt x="20000" y="1013"/>
                  </a:cubicBezTo>
                  <a:cubicBezTo>
                    <a:pt x="20800" y="1013"/>
                    <a:pt x="20800" y="2363"/>
                    <a:pt x="20800" y="2363"/>
                  </a:cubicBezTo>
                  <a:close/>
                </a:path>
              </a:pathLst>
            </a:custGeom>
            <a:solidFill>
              <a:srgbClr val="D8DFE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17" name="Freeform 865"/>
            <p:cNvSpPr/>
            <p:nvPr/>
          </p:nvSpPr>
          <p:spPr>
            <a:xfrm>
              <a:off x="942150" y="1373053"/>
              <a:ext cx="290496" cy="181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4" h="20423" extrusionOk="0">
                  <a:moveTo>
                    <a:pt x="21454" y="8130"/>
                  </a:moveTo>
                  <a:cubicBezTo>
                    <a:pt x="21454" y="10008"/>
                    <a:pt x="20870" y="10948"/>
                    <a:pt x="19703" y="11887"/>
                  </a:cubicBezTo>
                  <a:cubicBezTo>
                    <a:pt x="12697" y="18461"/>
                    <a:pt x="12697" y="18461"/>
                    <a:pt x="12697" y="18461"/>
                  </a:cubicBezTo>
                  <a:cubicBezTo>
                    <a:pt x="10946" y="20339"/>
                    <a:pt x="8611" y="21278"/>
                    <a:pt x="7443" y="19400"/>
                  </a:cubicBezTo>
                  <a:cubicBezTo>
                    <a:pt x="438" y="13765"/>
                    <a:pt x="438" y="13765"/>
                    <a:pt x="438" y="13765"/>
                  </a:cubicBezTo>
                  <a:cubicBezTo>
                    <a:pt x="-146" y="12826"/>
                    <a:pt x="-146" y="10948"/>
                    <a:pt x="438" y="10008"/>
                  </a:cubicBezTo>
                  <a:cubicBezTo>
                    <a:pt x="438" y="9069"/>
                    <a:pt x="1022" y="9069"/>
                    <a:pt x="1605" y="8130"/>
                  </a:cubicBezTo>
                  <a:cubicBezTo>
                    <a:pt x="8611" y="1556"/>
                    <a:pt x="8611" y="1556"/>
                    <a:pt x="8611" y="1556"/>
                  </a:cubicBezTo>
                  <a:cubicBezTo>
                    <a:pt x="10362" y="-322"/>
                    <a:pt x="12697" y="-322"/>
                    <a:pt x="13865" y="617"/>
                  </a:cubicBezTo>
                  <a:cubicBezTo>
                    <a:pt x="20870" y="7191"/>
                    <a:pt x="20870" y="7191"/>
                    <a:pt x="20870" y="7191"/>
                  </a:cubicBezTo>
                  <a:cubicBezTo>
                    <a:pt x="20870" y="7191"/>
                    <a:pt x="20870" y="7191"/>
                    <a:pt x="21454" y="8130"/>
                  </a:cubicBezTo>
                  <a:cubicBezTo>
                    <a:pt x="21454" y="8130"/>
                    <a:pt x="21454" y="8130"/>
                    <a:pt x="21454" y="8130"/>
                  </a:cubicBezTo>
                  <a:cubicBezTo>
                    <a:pt x="21454" y="8130"/>
                    <a:pt x="21454" y="8130"/>
                    <a:pt x="21454" y="8130"/>
                  </a:cubicBezTo>
                  <a:close/>
                </a:path>
              </a:pathLst>
            </a:custGeom>
            <a:solidFill>
              <a:srgbClr val="D8DFE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18" name="Freeform 866"/>
            <p:cNvSpPr/>
            <p:nvPr/>
          </p:nvSpPr>
          <p:spPr>
            <a:xfrm>
              <a:off x="504606" y="2039858"/>
              <a:ext cx="113286" cy="69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20267" extrusionOk="0">
                  <a:moveTo>
                    <a:pt x="18720" y="2400"/>
                  </a:moveTo>
                  <a:cubicBezTo>
                    <a:pt x="20160" y="2400"/>
                    <a:pt x="20160" y="0"/>
                    <a:pt x="20160" y="0"/>
                  </a:cubicBezTo>
                  <a:cubicBezTo>
                    <a:pt x="20160" y="0"/>
                    <a:pt x="21600" y="4800"/>
                    <a:pt x="18720" y="7200"/>
                  </a:cubicBezTo>
                  <a:cubicBezTo>
                    <a:pt x="7200" y="19200"/>
                    <a:pt x="7200" y="19200"/>
                    <a:pt x="7200" y="19200"/>
                  </a:cubicBezTo>
                  <a:cubicBezTo>
                    <a:pt x="4320" y="19200"/>
                    <a:pt x="2880" y="21600"/>
                    <a:pt x="1440" y="19200"/>
                  </a:cubicBezTo>
                  <a:cubicBezTo>
                    <a:pt x="0" y="19200"/>
                    <a:pt x="0" y="14400"/>
                    <a:pt x="0" y="1200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0" y="14400"/>
                    <a:pt x="0" y="16800"/>
                    <a:pt x="1440" y="16800"/>
                  </a:cubicBezTo>
                  <a:cubicBezTo>
                    <a:pt x="2880" y="16800"/>
                    <a:pt x="4320" y="16800"/>
                    <a:pt x="7200" y="16800"/>
                  </a:cubicBezTo>
                  <a:lnTo>
                    <a:pt x="18720" y="2400"/>
                  </a:lnTo>
                  <a:close/>
                </a:path>
              </a:pathLst>
            </a:custGeom>
            <a:solidFill>
              <a:srgbClr val="D4D4D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19" name="Freeform 867"/>
            <p:cNvSpPr/>
            <p:nvPr/>
          </p:nvSpPr>
          <p:spPr>
            <a:xfrm>
              <a:off x="504606" y="2024748"/>
              <a:ext cx="110462" cy="73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0" extrusionOk="0">
                  <a:moveTo>
                    <a:pt x="21600" y="4200"/>
                  </a:moveTo>
                  <a:cubicBezTo>
                    <a:pt x="21600" y="4200"/>
                    <a:pt x="21600" y="6600"/>
                    <a:pt x="20057" y="6600"/>
                  </a:cubicBezTo>
                  <a:cubicBezTo>
                    <a:pt x="7714" y="21000"/>
                    <a:pt x="7714" y="21000"/>
                    <a:pt x="7714" y="21000"/>
                  </a:cubicBezTo>
                  <a:cubicBezTo>
                    <a:pt x="4629" y="21000"/>
                    <a:pt x="3086" y="21000"/>
                    <a:pt x="1543" y="21000"/>
                  </a:cubicBezTo>
                  <a:cubicBezTo>
                    <a:pt x="0" y="21000"/>
                    <a:pt x="0" y="18600"/>
                    <a:pt x="0" y="18600"/>
                  </a:cubicBezTo>
                  <a:cubicBezTo>
                    <a:pt x="0" y="18600"/>
                    <a:pt x="0" y="18600"/>
                    <a:pt x="0" y="1620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0" y="16200"/>
                    <a:pt x="1543" y="16200"/>
                    <a:pt x="1543" y="13800"/>
                  </a:cubicBezTo>
                  <a:cubicBezTo>
                    <a:pt x="15429" y="1800"/>
                    <a:pt x="15429" y="1800"/>
                    <a:pt x="15429" y="1800"/>
                  </a:cubicBezTo>
                  <a:cubicBezTo>
                    <a:pt x="16971" y="-600"/>
                    <a:pt x="20057" y="-600"/>
                    <a:pt x="21600" y="1800"/>
                  </a:cubicBezTo>
                  <a:cubicBezTo>
                    <a:pt x="21600" y="1800"/>
                    <a:pt x="21600" y="1800"/>
                    <a:pt x="21600" y="4200"/>
                  </a:cubicBezTo>
                  <a:close/>
                </a:path>
              </a:pathLst>
            </a:custGeom>
            <a:solidFill>
              <a:srgbClr val="E6EE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20" name="Freeform 868"/>
            <p:cNvSpPr/>
            <p:nvPr/>
          </p:nvSpPr>
          <p:spPr>
            <a:xfrm>
              <a:off x="101674" y="1796342"/>
              <a:ext cx="112094" cy="67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0" h="21600" extrusionOk="0">
                  <a:moveTo>
                    <a:pt x="18720" y="2700"/>
                  </a:moveTo>
                  <a:cubicBezTo>
                    <a:pt x="20160" y="2700"/>
                    <a:pt x="20160" y="0"/>
                    <a:pt x="20160" y="0"/>
                  </a:cubicBezTo>
                  <a:cubicBezTo>
                    <a:pt x="20160" y="0"/>
                    <a:pt x="21600" y="2700"/>
                    <a:pt x="18720" y="5400"/>
                  </a:cubicBezTo>
                  <a:cubicBezTo>
                    <a:pt x="7200" y="21600"/>
                    <a:pt x="7200" y="21600"/>
                    <a:pt x="7200" y="21600"/>
                  </a:cubicBezTo>
                  <a:cubicBezTo>
                    <a:pt x="4320" y="21600"/>
                    <a:pt x="2880" y="21600"/>
                    <a:pt x="1440" y="21600"/>
                  </a:cubicBezTo>
                  <a:cubicBezTo>
                    <a:pt x="0" y="18900"/>
                    <a:pt x="0" y="16200"/>
                    <a:pt x="0" y="13500"/>
                  </a:cubicBezTo>
                  <a:cubicBezTo>
                    <a:pt x="0" y="13500"/>
                    <a:pt x="0" y="16200"/>
                    <a:pt x="0" y="16200"/>
                  </a:cubicBezTo>
                  <a:cubicBezTo>
                    <a:pt x="0" y="16200"/>
                    <a:pt x="0" y="16200"/>
                    <a:pt x="1440" y="18900"/>
                  </a:cubicBezTo>
                  <a:cubicBezTo>
                    <a:pt x="2880" y="18900"/>
                    <a:pt x="4320" y="18900"/>
                    <a:pt x="7200" y="18900"/>
                  </a:cubicBezTo>
                  <a:lnTo>
                    <a:pt x="18720" y="2700"/>
                  </a:lnTo>
                  <a:close/>
                </a:path>
              </a:pathLst>
            </a:custGeom>
            <a:solidFill>
              <a:srgbClr val="D4D4D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21" name="Freeform 869"/>
            <p:cNvSpPr/>
            <p:nvPr/>
          </p:nvSpPr>
          <p:spPr>
            <a:xfrm>
              <a:off x="101674" y="1782520"/>
              <a:ext cx="110462" cy="72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00" extrusionOk="0">
                  <a:moveTo>
                    <a:pt x="21600" y="4200"/>
                  </a:moveTo>
                  <a:cubicBezTo>
                    <a:pt x="21600" y="4200"/>
                    <a:pt x="21600" y="6600"/>
                    <a:pt x="20057" y="6600"/>
                  </a:cubicBezTo>
                  <a:cubicBezTo>
                    <a:pt x="7714" y="21000"/>
                    <a:pt x="7714" y="21000"/>
                    <a:pt x="7714" y="21000"/>
                  </a:cubicBezTo>
                  <a:cubicBezTo>
                    <a:pt x="4629" y="21000"/>
                    <a:pt x="3086" y="21000"/>
                    <a:pt x="1543" y="21000"/>
                  </a:cubicBezTo>
                  <a:cubicBezTo>
                    <a:pt x="0" y="18600"/>
                    <a:pt x="0" y="18600"/>
                    <a:pt x="0" y="18600"/>
                  </a:cubicBezTo>
                  <a:cubicBezTo>
                    <a:pt x="0" y="18600"/>
                    <a:pt x="0" y="16200"/>
                    <a:pt x="0" y="1620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0" y="16200"/>
                    <a:pt x="1543" y="16200"/>
                    <a:pt x="1543" y="13800"/>
                  </a:cubicBezTo>
                  <a:cubicBezTo>
                    <a:pt x="13886" y="1800"/>
                    <a:pt x="13886" y="1800"/>
                    <a:pt x="13886" y="1800"/>
                  </a:cubicBezTo>
                  <a:cubicBezTo>
                    <a:pt x="16971" y="-600"/>
                    <a:pt x="18514" y="-600"/>
                    <a:pt x="20057" y="1800"/>
                  </a:cubicBezTo>
                  <a:cubicBezTo>
                    <a:pt x="21600" y="1800"/>
                    <a:pt x="21600" y="1800"/>
                    <a:pt x="21600" y="4200"/>
                  </a:cubicBezTo>
                  <a:close/>
                </a:path>
              </a:pathLst>
            </a:custGeom>
            <a:solidFill>
              <a:srgbClr val="E6EE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22" name="Freeform 870"/>
            <p:cNvSpPr/>
            <p:nvPr/>
          </p:nvSpPr>
          <p:spPr>
            <a:xfrm>
              <a:off x="1168628" y="1239400"/>
              <a:ext cx="124799" cy="163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2" h="19242" extrusionOk="0">
                  <a:moveTo>
                    <a:pt x="20250" y="6478"/>
                  </a:moveTo>
                  <a:cubicBezTo>
                    <a:pt x="21600" y="10406"/>
                    <a:pt x="21600" y="11387"/>
                    <a:pt x="20250" y="14333"/>
                  </a:cubicBezTo>
                  <a:cubicBezTo>
                    <a:pt x="17550" y="18260"/>
                    <a:pt x="10800" y="19242"/>
                    <a:pt x="6750" y="19242"/>
                  </a:cubicBezTo>
                  <a:cubicBezTo>
                    <a:pt x="5400" y="19242"/>
                    <a:pt x="4050" y="19242"/>
                    <a:pt x="2700" y="19242"/>
                  </a:cubicBezTo>
                  <a:cubicBezTo>
                    <a:pt x="2700" y="19242"/>
                    <a:pt x="2700" y="19242"/>
                    <a:pt x="1350" y="19242"/>
                  </a:cubicBezTo>
                  <a:cubicBezTo>
                    <a:pt x="1350" y="19242"/>
                    <a:pt x="1350" y="19242"/>
                    <a:pt x="1350" y="19242"/>
                  </a:cubicBezTo>
                  <a:cubicBezTo>
                    <a:pt x="2700" y="19242"/>
                    <a:pt x="4050" y="19242"/>
                    <a:pt x="4050" y="19242"/>
                  </a:cubicBezTo>
                  <a:cubicBezTo>
                    <a:pt x="5400" y="19242"/>
                    <a:pt x="6750" y="18260"/>
                    <a:pt x="6750" y="18260"/>
                  </a:cubicBezTo>
                  <a:cubicBezTo>
                    <a:pt x="8100" y="18260"/>
                    <a:pt x="8100" y="18260"/>
                    <a:pt x="8100" y="18260"/>
                  </a:cubicBezTo>
                  <a:cubicBezTo>
                    <a:pt x="8100" y="18260"/>
                    <a:pt x="8100" y="18260"/>
                    <a:pt x="8100" y="18260"/>
                  </a:cubicBezTo>
                  <a:cubicBezTo>
                    <a:pt x="9450" y="17278"/>
                    <a:pt x="9450" y="17278"/>
                    <a:pt x="9450" y="17278"/>
                  </a:cubicBezTo>
                  <a:cubicBezTo>
                    <a:pt x="10800" y="15315"/>
                    <a:pt x="12150" y="12369"/>
                    <a:pt x="12150" y="10406"/>
                  </a:cubicBezTo>
                  <a:cubicBezTo>
                    <a:pt x="12150" y="3533"/>
                    <a:pt x="8100" y="-2358"/>
                    <a:pt x="1350" y="2551"/>
                  </a:cubicBezTo>
                  <a:cubicBezTo>
                    <a:pt x="1350" y="2551"/>
                    <a:pt x="1350" y="2551"/>
                    <a:pt x="0" y="2551"/>
                  </a:cubicBezTo>
                  <a:cubicBezTo>
                    <a:pt x="0" y="2551"/>
                    <a:pt x="0" y="2551"/>
                    <a:pt x="0" y="2551"/>
                  </a:cubicBezTo>
                  <a:cubicBezTo>
                    <a:pt x="5400" y="-394"/>
                    <a:pt x="6750" y="-394"/>
                    <a:pt x="9450" y="587"/>
                  </a:cubicBezTo>
                  <a:cubicBezTo>
                    <a:pt x="13500" y="587"/>
                    <a:pt x="18900" y="3533"/>
                    <a:pt x="20250" y="6478"/>
                  </a:cubicBezTo>
                  <a:close/>
                </a:path>
              </a:pathLst>
            </a:custGeom>
            <a:solidFill>
              <a:srgbClr val="282F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23" name="Freeform 871"/>
            <p:cNvSpPr/>
            <p:nvPr/>
          </p:nvSpPr>
          <p:spPr>
            <a:xfrm>
              <a:off x="1184946" y="1319898"/>
              <a:ext cx="55231" cy="66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29" y="18900"/>
                  </a:moveTo>
                  <a:cubicBezTo>
                    <a:pt x="15429" y="18900"/>
                    <a:pt x="15429" y="18900"/>
                    <a:pt x="12343" y="18900"/>
                  </a:cubicBezTo>
                  <a:cubicBezTo>
                    <a:pt x="9257" y="18900"/>
                    <a:pt x="6171" y="18900"/>
                    <a:pt x="3086" y="21600"/>
                  </a:cubicBezTo>
                  <a:cubicBezTo>
                    <a:pt x="3086" y="21600"/>
                    <a:pt x="3086" y="21600"/>
                    <a:pt x="3086" y="21600"/>
                  </a:cubicBezTo>
                  <a:cubicBezTo>
                    <a:pt x="0" y="18900"/>
                    <a:pt x="0" y="16200"/>
                    <a:pt x="0" y="13500"/>
                  </a:cubicBezTo>
                  <a:cubicBezTo>
                    <a:pt x="6171" y="13500"/>
                    <a:pt x="9257" y="10800"/>
                    <a:pt x="15429" y="8100"/>
                  </a:cubicBezTo>
                  <a:cubicBezTo>
                    <a:pt x="15429" y="8100"/>
                    <a:pt x="15429" y="8100"/>
                    <a:pt x="15429" y="8100"/>
                  </a:cubicBezTo>
                  <a:cubicBezTo>
                    <a:pt x="15429" y="8100"/>
                    <a:pt x="18514" y="5400"/>
                    <a:pt x="18514" y="2700"/>
                  </a:cubicBezTo>
                  <a:cubicBezTo>
                    <a:pt x="18514" y="2700"/>
                    <a:pt x="18514" y="2700"/>
                    <a:pt x="21600" y="0"/>
                  </a:cubicBezTo>
                  <a:cubicBezTo>
                    <a:pt x="21600" y="0"/>
                    <a:pt x="21600" y="0"/>
                    <a:pt x="21600" y="2700"/>
                  </a:cubicBezTo>
                  <a:cubicBezTo>
                    <a:pt x="21600" y="8100"/>
                    <a:pt x="18514" y="16200"/>
                    <a:pt x="15429" y="21600"/>
                  </a:cubicBezTo>
                  <a:cubicBezTo>
                    <a:pt x="15429" y="21600"/>
                    <a:pt x="15429" y="21600"/>
                    <a:pt x="15429" y="18900"/>
                  </a:cubicBezTo>
                  <a:close/>
                </a:path>
              </a:pathLst>
            </a:custGeom>
            <a:solidFill>
              <a:srgbClr val="282F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24" name="Freeform 872"/>
            <p:cNvSpPr/>
            <p:nvPr/>
          </p:nvSpPr>
          <p:spPr>
            <a:xfrm>
              <a:off x="1177414" y="1245652"/>
              <a:ext cx="62763" cy="82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358" extrusionOk="0">
                  <a:moveTo>
                    <a:pt x="21600" y="16358"/>
                  </a:moveTo>
                  <a:cubicBezTo>
                    <a:pt x="21600" y="14696"/>
                    <a:pt x="21600" y="14696"/>
                    <a:pt x="21600" y="14696"/>
                  </a:cubicBezTo>
                  <a:cubicBezTo>
                    <a:pt x="18900" y="16358"/>
                    <a:pt x="18900" y="16358"/>
                    <a:pt x="18900" y="16358"/>
                  </a:cubicBezTo>
                  <a:cubicBezTo>
                    <a:pt x="18900" y="9712"/>
                    <a:pt x="10800" y="1404"/>
                    <a:pt x="5400" y="1404"/>
                  </a:cubicBezTo>
                  <a:cubicBezTo>
                    <a:pt x="5400" y="1404"/>
                    <a:pt x="5400" y="1404"/>
                    <a:pt x="5400" y="1404"/>
                  </a:cubicBezTo>
                  <a:cubicBezTo>
                    <a:pt x="2700" y="1404"/>
                    <a:pt x="2700" y="1404"/>
                    <a:pt x="0" y="3066"/>
                  </a:cubicBezTo>
                  <a:cubicBezTo>
                    <a:pt x="13500" y="-5242"/>
                    <a:pt x="21600" y="4727"/>
                    <a:pt x="21600" y="16358"/>
                  </a:cubicBezTo>
                  <a:close/>
                </a:path>
              </a:pathLst>
            </a:custGeom>
            <a:solidFill>
              <a:srgbClr val="282F3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25" name="Freeform 873"/>
            <p:cNvSpPr/>
            <p:nvPr/>
          </p:nvSpPr>
          <p:spPr>
            <a:xfrm>
              <a:off x="1098334" y="1252401"/>
              <a:ext cx="134312" cy="113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562" extrusionOk="0">
                  <a:moveTo>
                    <a:pt x="15247" y="0"/>
                  </a:moveTo>
                  <a:cubicBezTo>
                    <a:pt x="17788" y="0"/>
                    <a:pt x="21600" y="7200"/>
                    <a:pt x="21600" y="12960"/>
                  </a:cubicBezTo>
                  <a:cubicBezTo>
                    <a:pt x="20329" y="12960"/>
                    <a:pt x="19059" y="14400"/>
                    <a:pt x="17788" y="14400"/>
                  </a:cubicBezTo>
                  <a:cubicBezTo>
                    <a:pt x="15247" y="15840"/>
                    <a:pt x="12706" y="17280"/>
                    <a:pt x="11435" y="17280"/>
                  </a:cubicBezTo>
                  <a:cubicBezTo>
                    <a:pt x="8894" y="18720"/>
                    <a:pt x="2541" y="21600"/>
                    <a:pt x="0" y="17280"/>
                  </a:cubicBezTo>
                  <a:cubicBezTo>
                    <a:pt x="0" y="17280"/>
                    <a:pt x="0" y="15840"/>
                    <a:pt x="0" y="15840"/>
                  </a:cubicBezTo>
                  <a:cubicBezTo>
                    <a:pt x="0" y="10080"/>
                    <a:pt x="6353" y="4320"/>
                    <a:pt x="11435" y="1440"/>
                  </a:cubicBezTo>
                  <a:cubicBezTo>
                    <a:pt x="11435" y="1440"/>
                    <a:pt x="11435" y="1440"/>
                    <a:pt x="11435" y="1440"/>
                  </a:cubicBezTo>
                  <a:cubicBezTo>
                    <a:pt x="12706" y="1440"/>
                    <a:pt x="12706" y="1440"/>
                    <a:pt x="12706" y="1440"/>
                  </a:cubicBezTo>
                  <a:cubicBezTo>
                    <a:pt x="13976" y="0"/>
                    <a:pt x="13976" y="0"/>
                    <a:pt x="15247" y="0"/>
                  </a:cubicBezTo>
                  <a:close/>
                </a:path>
              </a:pathLst>
            </a:custGeom>
            <a:solidFill>
              <a:srgbClr val="FBB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26" name="Freeform 874"/>
            <p:cNvSpPr/>
            <p:nvPr/>
          </p:nvSpPr>
          <p:spPr>
            <a:xfrm>
              <a:off x="1098334" y="1327839"/>
              <a:ext cx="134312" cy="75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29" y="14400"/>
                  </a:moveTo>
                  <a:cubicBezTo>
                    <a:pt x="20329" y="16800"/>
                    <a:pt x="20329" y="16800"/>
                    <a:pt x="20329" y="16800"/>
                  </a:cubicBezTo>
                  <a:cubicBezTo>
                    <a:pt x="20329" y="16800"/>
                    <a:pt x="20329" y="16800"/>
                    <a:pt x="19059" y="19200"/>
                  </a:cubicBezTo>
                  <a:cubicBezTo>
                    <a:pt x="19059" y="19200"/>
                    <a:pt x="19059" y="19200"/>
                    <a:pt x="19059" y="19200"/>
                  </a:cubicBezTo>
                  <a:cubicBezTo>
                    <a:pt x="19059" y="19200"/>
                    <a:pt x="19059" y="19200"/>
                    <a:pt x="17788" y="19200"/>
                  </a:cubicBezTo>
                  <a:cubicBezTo>
                    <a:pt x="17788" y="19200"/>
                    <a:pt x="16518" y="21600"/>
                    <a:pt x="15247" y="21600"/>
                  </a:cubicBezTo>
                  <a:cubicBezTo>
                    <a:pt x="15247" y="21600"/>
                    <a:pt x="13976" y="21600"/>
                    <a:pt x="12706" y="21600"/>
                  </a:cubicBezTo>
                  <a:cubicBezTo>
                    <a:pt x="12706" y="21600"/>
                    <a:pt x="12706" y="21600"/>
                    <a:pt x="12706" y="21600"/>
                  </a:cubicBezTo>
                  <a:cubicBezTo>
                    <a:pt x="11435" y="19200"/>
                    <a:pt x="10165" y="19200"/>
                    <a:pt x="7624" y="19200"/>
                  </a:cubicBezTo>
                  <a:cubicBezTo>
                    <a:pt x="5082" y="16800"/>
                    <a:pt x="2541" y="14400"/>
                    <a:pt x="1271" y="9600"/>
                  </a:cubicBezTo>
                  <a:cubicBezTo>
                    <a:pt x="0" y="9600"/>
                    <a:pt x="0" y="7200"/>
                    <a:pt x="0" y="7200"/>
                  </a:cubicBezTo>
                  <a:cubicBezTo>
                    <a:pt x="2541" y="14400"/>
                    <a:pt x="8894" y="9600"/>
                    <a:pt x="11435" y="7200"/>
                  </a:cubicBezTo>
                  <a:cubicBezTo>
                    <a:pt x="12706" y="7200"/>
                    <a:pt x="15247" y="4800"/>
                    <a:pt x="17788" y="2400"/>
                  </a:cubicBezTo>
                  <a:cubicBezTo>
                    <a:pt x="19059" y="2400"/>
                    <a:pt x="20329" y="0"/>
                    <a:pt x="21600" y="0"/>
                  </a:cubicBezTo>
                  <a:cubicBezTo>
                    <a:pt x="21600" y="2400"/>
                    <a:pt x="20329" y="4800"/>
                    <a:pt x="20329" y="4800"/>
                  </a:cubicBezTo>
                  <a:cubicBezTo>
                    <a:pt x="20329" y="4800"/>
                    <a:pt x="20329" y="4800"/>
                    <a:pt x="20329" y="4800"/>
                  </a:cubicBezTo>
                  <a:cubicBezTo>
                    <a:pt x="17788" y="7200"/>
                    <a:pt x="16518" y="9600"/>
                    <a:pt x="13976" y="9600"/>
                  </a:cubicBezTo>
                  <a:cubicBezTo>
                    <a:pt x="13976" y="12000"/>
                    <a:pt x="13976" y="14400"/>
                    <a:pt x="15247" y="16800"/>
                  </a:cubicBezTo>
                  <a:cubicBezTo>
                    <a:pt x="15247" y="16800"/>
                    <a:pt x="15247" y="16800"/>
                    <a:pt x="15247" y="16800"/>
                  </a:cubicBezTo>
                  <a:cubicBezTo>
                    <a:pt x="16518" y="14400"/>
                    <a:pt x="17788" y="14400"/>
                    <a:pt x="19059" y="14400"/>
                  </a:cubicBezTo>
                  <a:cubicBezTo>
                    <a:pt x="20329" y="14400"/>
                    <a:pt x="20329" y="14400"/>
                    <a:pt x="20329" y="14400"/>
                  </a:cubicBezTo>
                  <a:close/>
                </a:path>
              </a:pathLst>
            </a:custGeom>
            <a:solidFill>
              <a:srgbClr val="F9A8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229" name="Freeform 875"/>
            <p:cNvGrpSpPr/>
            <p:nvPr/>
          </p:nvGrpSpPr>
          <p:grpSpPr>
            <a:xfrm>
              <a:off x="1216327" y="1386071"/>
              <a:ext cx="8788" cy="9266"/>
              <a:chOff x="0" y="0"/>
              <a:chExt cx="8787" cy="9264"/>
            </a:xfrm>
          </p:grpSpPr>
          <p:sp>
            <p:nvSpPr>
              <p:cNvPr id="227" name="Line"/>
              <p:cNvSpPr/>
              <p:nvPr/>
            </p:nvSpPr>
            <p:spPr>
              <a:xfrm flipH="1">
                <a:off x="-1" y="0"/>
                <a:ext cx="8789" cy="9265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>
                  <a:defRPr sz="1800" b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228" name="Line"/>
              <p:cNvSpPr/>
              <p:nvPr/>
            </p:nvSpPr>
            <p:spPr>
              <a:xfrm flipV="1">
                <a:off x="-1" y="-1"/>
                <a:ext cx="8789" cy="9266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>
                  <a:defRPr sz="1800" b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230" name="Freeform 876"/>
            <p:cNvSpPr/>
            <p:nvPr/>
          </p:nvSpPr>
          <p:spPr>
            <a:xfrm>
              <a:off x="844776" y="1486654"/>
              <a:ext cx="375524" cy="284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600" extrusionOk="0">
                  <a:moveTo>
                    <a:pt x="20250" y="0"/>
                  </a:moveTo>
                  <a:cubicBezTo>
                    <a:pt x="21150" y="1906"/>
                    <a:pt x="21600" y="4447"/>
                    <a:pt x="21150" y="5082"/>
                  </a:cubicBezTo>
                  <a:cubicBezTo>
                    <a:pt x="21150" y="5082"/>
                    <a:pt x="21150" y="5082"/>
                    <a:pt x="21150" y="5082"/>
                  </a:cubicBezTo>
                  <a:cubicBezTo>
                    <a:pt x="19800" y="8259"/>
                    <a:pt x="18000" y="8259"/>
                    <a:pt x="15750" y="10800"/>
                  </a:cubicBezTo>
                  <a:cubicBezTo>
                    <a:pt x="15300" y="10800"/>
                    <a:pt x="15300" y="11435"/>
                    <a:pt x="14850" y="11435"/>
                  </a:cubicBezTo>
                  <a:cubicBezTo>
                    <a:pt x="13050" y="12706"/>
                    <a:pt x="11250" y="13341"/>
                    <a:pt x="9450" y="15247"/>
                  </a:cubicBezTo>
                  <a:cubicBezTo>
                    <a:pt x="9450" y="15247"/>
                    <a:pt x="9450" y="15247"/>
                    <a:pt x="9450" y="15247"/>
                  </a:cubicBezTo>
                  <a:cubicBezTo>
                    <a:pt x="9450" y="15247"/>
                    <a:pt x="9450" y="15247"/>
                    <a:pt x="9000" y="15247"/>
                  </a:cubicBezTo>
                  <a:cubicBezTo>
                    <a:pt x="6300" y="18424"/>
                    <a:pt x="3600" y="20329"/>
                    <a:pt x="0" y="21600"/>
                  </a:cubicBezTo>
                  <a:cubicBezTo>
                    <a:pt x="0" y="21600"/>
                    <a:pt x="0" y="20965"/>
                    <a:pt x="0" y="20965"/>
                  </a:cubicBezTo>
                  <a:cubicBezTo>
                    <a:pt x="1350" y="20329"/>
                    <a:pt x="2250" y="19694"/>
                    <a:pt x="3150" y="19059"/>
                  </a:cubicBezTo>
                  <a:cubicBezTo>
                    <a:pt x="4050" y="18424"/>
                    <a:pt x="4950" y="17788"/>
                    <a:pt x="5850" y="16518"/>
                  </a:cubicBezTo>
                  <a:cubicBezTo>
                    <a:pt x="6300" y="16518"/>
                    <a:pt x="6750" y="15882"/>
                    <a:pt x="7200" y="15247"/>
                  </a:cubicBezTo>
                  <a:cubicBezTo>
                    <a:pt x="7650" y="14612"/>
                    <a:pt x="7650" y="13976"/>
                    <a:pt x="8100" y="13976"/>
                  </a:cubicBezTo>
                  <a:cubicBezTo>
                    <a:pt x="8550" y="13341"/>
                    <a:pt x="9000" y="13341"/>
                    <a:pt x="9450" y="13341"/>
                  </a:cubicBezTo>
                  <a:cubicBezTo>
                    <a:pt x="9900" y="12706"/>
                    <a:pt x="10350" y="12706"/>
                    <a:pt x="10800" y="12071"/>
                  </a:cubicBezTo>
                  <a:cubicBezTo>
                    <a:pt x="11700" y="11435"/>
                    <a:pt x="12150" y="10800"/>
                    <a:pt x="13050" y="10165"/>
                  </a:cubicBezTo>
                  <a:cubicBezTo>
                    <a:pt x="14850" y="8894"/>
                    <a:pt x="16650" y="8259"/>
                    <a:pt x="18450" y="6353"/>
                  </a:cubicBezTo>
                  <a:cubicBezTo>
                    <a:pt x="19350" y="5082"/>
                    <a:pt x="19800" y="4447"/>
                    <a:pt x="19800" y="3176"/>
                  </a:cubicBezTo>
                  <a:cubicBezTo>
                    <a:pt x="20250" y="2541"/>
                    <a:pt x="19800" y="1271"/>
                    <a:pt x="18900" y="0"/>
                  </a:cubicBezTo>
                  <a:cubicBezTo>
                    <a:pt x="19350" y="0"/>
                    <a:pt x="19800" y="0"/>
                    <a:pt x="20250" y="0"/>
                  </a:cubicBezTo>
                  <a:close/>
                </a:path>
              </a:pathLst>
            </a:custGeom>
            <a:solidFill>
              <a:srgbClr val="9DD7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31" name="Freeform 877"/>
            <p:cNvSpPr/>
            <p:nvPr/>
          </p:nvSpPr>
          <p:spPr>
            <a:xfrm>
              <a:off x="1153565" y="1445626"/>
              <a:ext cx="47700" cy="41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000" y="21600"/>
                    <a:pt x="14400" y="21600"/>
                    <a:pt x="10800" y="21600"/>
                  </a:cubicBezTo>
                  <a:cubicBezTo>
                    <a:pt x="7200" y="17280"/>
                    <a:pt x="3600" y="12960"/>
                    <a:pt x="0" y="4320"/>
                  </a:cubicBezTo>
                  <a:cubicBezTo>
                    <a:pt x="3600" y="4320"/>
                    <a:pt x="7200" y="4320"/>
                    <a:pt x="7200" y="0"/>
                  </a:cubicBezTo>
                  <a:cubicBezTo>
                    <a:pt x="10800" y="8640"/>
                    <a:pt x="18000" y="12960"/>
                    <a:pt x="21600" y="21600"/>
                  </a:cubicBezTo>
                  <a:close/>
                </a:path>
              </a:pathLst>
            </a:custGeom>
            <a:solidFill>
              <a:srgbClr val="9DD7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32" name="Freeform 878"/>
            <p:cNvSpPr/>
            <p:nvPr/>
          </p:nvSpPr>
          <p:spPr>
            <a:xfrm>
              <a:off x="820926" y="1486654"/>
              <a:ext cx="375524" cy="276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600" extrusionOk="0">
                  <a:moveTo>
                    <a:pt x="20250" y="0"/>
                  </a:moveTo>
                  <a:cubicBezTo>
                    <a:pt x="21150" y="1309"/>
                    <a:pt x="21600" y="2618"/>
                    <a:pt x="21150" y="3273"/>
                  </a:cubicBezTo>
                  <a:cubicBezTo>
                    <a:pt x="21150" y="4582"/>
                    <a:pt x="20700" y="5236"/>
                    <a:pt x="19800" y="6545"/>
                  </a:cubicBezTo>
                  <a:cubicBezTo>
                    <a:pt x="18000" y="8509"/>
                    <a:pt x="16200" y="9164"/>
                    <a:pt x="14400" y="10473"/>
                  </a:cubicBezTo>
                  <a:cubicBezTo>
                    <a:pt x="13500" y="11127"/>
                    <a:pt x="13050" y="11782"/>
                    <a:pt x="12150" y="12436"/>
                  </a:cubicBezTo>
                  <a:cubicBezTo>
                    <a:pt x="11700" y="13091"/>
                    <a:pt x="11250" y="13091"/>
                    <a:pt x="10800" y="13745"/>
                  </a:cubicBezTo>
                  <a:cubicBezTo>
                    <a:pt x="10350" y="13745"/>
                    <a:pt x="9900" y="13745"/>
                    <a:pt x="9450" y="14400"/>
                  </a:cubicBezTo>
                  <a:cubicBezTo>
                    <a:pt x="9000" y="14400"/>
                    <a:pt x="9000" y="15055"/>
                    <a:pt x="8550" y="15709"/>
                  </a:cubicBezTo>
                  <a:cubicBezTo>
                    <a:pt x="8100" y="16364"/>
                    <a:pt x="7650" y="17018"/>
                    <a:pt x="7200" y="17018"/>
                  </a:cubicBezTo>
                  <a:cubicBezTo>
                    <a:pt x="6300" y="18327"/>
                    <a:pt x="5400" y="18982"/>
                    <a:pt x="4500" y="19636"/>
                  </a:cubicBezTo>
                  <a:cubicBezTo>
                    <a:pt x="3600" y="20291"/>
                    <a:pt x="2700" y="20945"/>
                    <a:pt x="1350" y="21600"/>
                  </a:cubicBezTo>
                  <a:cubicBezTo>
                    <a:pt x="1350" y="20291"/>
                    <a:pt x="450" y="18982"/>
                    <a:pt x="0" y="18327"/>
                  </a:cubicBezTo>
                  <a:cubicBezTo>
                    <a:pt x="0" y="18327"/>
                    <a:pt x="0" y="18327"/>
                    <a:pt x="0" y="18327"/>
                  </a:cubicBezTo>
                  <a:cubicBezTo>
                    <a:pt x="2700" y="16364"/>
                    <a:pt x="4950" y="13745"/>
                    <a:pt x="8100" y="11782"/>
                  </a:cubicBezTo>
                  <a:cubicBezTo>
                    <a:pt x="9900" y="10473"/>
                    <a:pt x="11700" y="8509"/>
                    <a:pt x="13500" y="6545"/>
                  </a:cubicBezTo>
                  <a:cubicBezTo>
                    <a:pt x="14400" y="5236"/>
                    <a:pt x="15750" y="4582"/>
                    <a:pt x="16650" y="3927"/>
                  </a:cubicBezTo>
                  <a:cubicBezTo>
                    <a:pt x="16650" y="3927"/>
                    <a:pt x="17100" y="3273"/>
                    <a:pt x="17550" y="2618"/>
                  </a:cubicBezTo>
                  <a:cubicBezTo>
                    <a:pt x="18450" y="1964"/>
                    <a:pt x="19350" y="655"/>
                    <a:pt x="20250" y="0"/>
                  </a:cubicBezTo>
                  <a:close/>
                </a:path>
              </a:pathLst>
            </a:custGeom>
            <a:solidFill>
              <a:srgbClr val="B1DED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33" name="Freeform 880"/>
            <p:cNvSpPr/>
            <p:nvPr/>
          </p:nvSpPr>
          <p:spPr>
            <a:xfrm>
              <a:off x="1082016" y="1395335"/>
              <a:ext cx="95399" cy="45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491" extrusionOk="0">
                  <a:moveTo>
                    <a:pt x="21600" y="3600"/>
                  </a:moveTo>
                  <a:cubicBezTo>
                    <a:pt x="21600" y="3600"/>
                    <a:pt x="21600" y="3600"/>
                    <a:pt x="21600" y="3600"/>
                  </a:cubicBezTo>
                  <a:cubicBezTo>
                    <a:pt x="21600" y="3600"/>
                    <a:pt x="21600" y="3600"/>
                    <a:pt x="19800" y="3600"/>
                  </a:cubicBezTo>
                  <a:cubicBezTo>
                    <a:pt x="18000" y="7200"/>
                    <a:pt x="16200" y="10800"/>
                    <a:pt x="14400" y="14400"/>
                  </a:cubicBezTo>
                  <a:cubicBezTo>
                    <a:pt x="16200" y="14400"/>
                    <a:pt x="16200" y="14400"/>
                    <a:pt x="16200" y="14400"/>
                  </a:cubicBezTo>
                  <a:cubicBezTo>
                    <a:pt x="16200" y="18000"/>
                    <a:pt x="14400" y="18000"/>
                    <a:pt x="12600" y="18000"/>
                  </a:cubicBezTo>
                  <a:cubicBezTo>
                    <a:pt x="9000" y="21600"/>
                    <a:pt x="3600" y="18000"/>
                    <a:pt x="0" y="14400"/>
                  </a:cubicBezTo>
                  <a:cubicBezTo>
                    <a:pt x="1800" y="14400"/>
                    <a:pt x="3600" y="14400"/>
                    <a:pt x="7200" y="10800"/>
                  </a:cubicBezTo>
                  <a:cubicBezTo>
                    <a:pt x="9000" y="10800"/>
                    <a:pt x="14400" y="7200"/>
                    <a:pt x="14400" y="0"/>
                  </a:cubicBezTo>
                  <a:cubicBezTo>
                    <a:pt x="18000" y="0"/>
                    <a:pt x="19800" y="0"/>
                    <a:pt x="21600" y="3600"/>
                  </a:cubicBezTo>
                  <a:close/>
                </a:path>
              </a:pathLst>
            </a:custGeom>
            <a:solidFill>
              <a:srgbClr val="F68E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34" name="Freeform 881"/>
            <p:cNvSpPr/>
            <p:nvPr/>
          </p:nvSpPr>
          <p:spPr>
            <a:xfrm>
              <a:off x="908793" y="1352984"/>
              <a:ext cx="268622" cy="183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4" y="11782"/>
                  </a:moveTo>
                  <a:cubicBezTo>
                    <a:pt x="20329" y="13745"/>
                    <a:pt x="20965" y="14727"/>
                    <a:pt x="21600" y="15709"/>
                  </a:cubicBezTo>
                  <a:cubicBezTo>
                    <a:pt x="20329" y="16691"/>
                    <a:pt x="19059" y="18655"/>
                    <a:pt x="17788" y="19636"/>
                  </a:cubicBezTo>
                  <a:cubicBezTo>
                    <a:pt x="16518" y="20618"/>
                    <a:pt x="14612" y="20618"/>
                    <a:pt x="13341" y="21600"/>
                  </a:cubicBezTo>
                  <a:cubicBezTo>
                    <a:pt x="13341" y="21600"/>
                    <a:pt x="13341" y="21600"/>
                    <a:pt x="13341" y="21600"/>
                  </a:cubicBezTo>
                  <a:cubicBezTo>
                    <a:pt x="11435" y="17673"/>
                    <a:pt x="10800" y="14727"/>
                    <a:pt x="8259" y="11782"/>
                  </a:cubicBezTo>
                  <a:cubicBezTo>
                    <a:pt x="5718" y="9818"/>
                    <a:pt x="2541" y="6873"/>
                    <a:pt x="0" y="6873"/>
                  </a:cubicBezTo>
                  <a:cubicBezTo>
                    <a:pt x="1906" y="4909"/>
                    <a:pt x="3812" y="1964"/>
                    <a:pt x="5718" y="1964"/>
                  </a:cubicBezTo>
                  <a:cubicBezTo>
                    <a:pt x="6988" y="982"/>
                    <a:pt x="8259" y="0"/>
                    <a:pt x="9529" y="0"/>
                  </a:cubicBezTo>
                  <a:cubicBezTo>
                    <a:pt x="10165" y="0"/>
                    <a:pt x="10800" y="982"/>
                    <a:pt x="11435" y="982"/>
                  </a:cubicBezTo>
                  <a:cubicBezTo>
                    <a:pt x="10800" y="2945"/>
                    <a:pt x="10800" y="4909"/>
                    <a:pt x="10800" y="7855"/>
                  </a:cubicBezTo>
                  <a:cubicBezTo>
                    <a:pt x="11435" y="7855"/>
                    <a:pt x="12706" y="7855"/>
                    <a:pt x="13341" y="7855"/>
                  </a:cubicBezTo>
                  <a:cubicBezTo>
                    <a:pt x="13341" y="7855"/>
                    <a:pt x="13341" y="7855"/>
                    <a:pt x="13341" y="7855"/>
                  </a:cubicBezTo>
                  <a:cubicBezTo>
                    <a:pt x="13341" y="8836"/>
                    <a:pt x="13341" y="9818"/>
                    <a:pt x="12706" y="10800"/>
                  </a:cubicBezTo>
                  <a:cubicBezTo>
                    <a:pt x="13976" y="12764"/>
                    <a:pt x="15247" y="12764"/>
                    <a:pt x="16518" y="12764"/>
                  </a:cubicBezTo>
                  <a:cubicBezTo>
                    <a:pt x="16518" y="12764"/>
                    <a:pt x="17153" y="12764"/>
                    <a:pt x="17153" y="12764"/>
                  </a:cubicBezTo>
                  <a:cubicBezTo>
                    <a:pt x="17788" y="12764"/>
                    <a:pt x="19059" y="12764"/>
                    <a:pt x="19694" y="11782"/>
                  </a:cubicBezTo>
                  <a:close/>
                </a:path>
              </a:pathLst>
            </a:custGeom>
            <a:solidFill>
              <a:srgbClr val="B1DED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35" name="Freeform 882"/>
            <p:cNvSpPr/>
            <p:nvPr/>
          </p:nvSpPr>
          <p:spPr>
            <a:xfrm>
              <a:off x="1137246" y="1428422"/>
              <a:ext cx="31383" cy="25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200" y="7200"/>
                    <a:pt x="21600" y="14400"/>
                    <a:pt x="21600" y="14400"/>
                  </a:cubicBezTo>
                  <a:cubicBezTo>
                    <a:pt x="21600" y="21600"/>
                    <a:pt x="16200" y="21600"/>
                    <a:pt x="10800" y="21600"/>
                  </a:cubicBezTo>
                  <a:cubicBezTo>
                    <a:pt x="5400" y="14400"/>
                    <a:pt x="5400" y="14400"/>
                    <a:pt x="0" y="7200"/>
                  </a:cubicBezTo>
                  <a:cubicBezTo>
                    <a:pt x="5400" y="7200"/>
                    <a:pt x="10800" y="7200"/>
                    <a:pt x="10800" y="0"/>
                  </a:cubicBezTo>
                  <a:close/>
                </a:path>
              </a:pathLst>
            </a:custGeom>
            <a:solidFill>
              <a:srgbClr val="9DD7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36" name="Freeform 883"/>
            <p:cNvSpPr/>
            <p:nvPr/>
          </p:nvSpPr>
          <p:spPr>
            <a:xfrm>
              <a:off x="1066953" y="1420481"/>
              <a:ext cx="86613" cy="41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7280"/>
                  </a:moveTo>
                  <a:cubicBezTo>
                    <a:pt x="19636" y="21600"/>
                    <a:pt x="15709" y="21600"/>
                    <a:pt x="13745" y="21600"/>
                  </a:cubicBezTo>
                  <a:cubicBezTo>
                    <a:pt x="13745" y="21600"/>
                    <a:pt x="11782" y="21600"/>
                    <a:pt x="11782" y="21600"/>
                  </a:cubicBezTo>
                  <a:cubicBezTo>
                    <a:pt x="7855" y="21600"/>
                    <a:pt x="3927" y="21600"/>
                    <a:pt x="0" y="12960"/>
                  </a:cubicBezTo>
                  <a:cubicBezTo>
                    <a:pt x="1964" y="8640"/>
                    <a:pt x="1964" y="4320"/>
                    <a:pt x="1964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1964" y="0"/>
                    <a:pt x="3927" y="4320"/>
                    <a:pt x="3927" y="4320"/>
                  </a:cubicBezTo>
                  <a:cubicBezTo>
                    <a:pt x="7855" y="8640"/>
                    <a:pt x="13745" y="12960"/>
                    <a:pt x="17673" y="8640"/>
                  </a:cubicBezTo>
                  <a:cubicBezTo>
                    <a:pt x="19636" y="12960"/>
                    <a:pt x="19636" y="12960"/>
                    <a:pt x="21600" y="17280"/>
                  </a:cubicBezTo>
                  <a:close/>
                </a:path>
              </a:pathLst>
            </a:custGeom>
            <a:solidFill>
              <a:srgbClr val="D3EC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37" name="Freeform 884"/>
            <p:cNvSpPr/>
            <p:nvPr/>
          </p:nvSpPr>
          <p:spPr>
            <a:xfrm>
              <a:off x="1062846" y="1362249"/>
              <a:ext cx="83188" cy="66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0" h="21600" extrusionOk="0">
                  <a:moveTo>
                    <a:pt x="20450" y="10800"/>
                  </a:moveTo>
                  <a:cubicBezTo>
                    <a:pt x="20450" y="16200"/>
                    <a:pt x="14559" y="18900"/>
                    <a:pt x="12595" y="18900"/>
                  </a:cubicBezTo>
                  <a:cubicBezTo>
                    <a:pt x="8668" y="21600"/>
                    <a:pt x="6705" y="21600"/>
                    <a:pt x="4741" y="21600"/>
                  </a:cubicBezTo>
                  <a:cubicBezTo>
                    <a:pt x="4741" y="21600"/>
                    <a:pt x="2777" y="18900"/>
                    <a:pt x="2777" y="18900"/>
                  </a:cubicBezTo>
                  <a:cubicBezTo>
                    <a:pt x="814" y="13500"/>
                    <a:pt x="-1150" y="8100"/>
                    <a:pt x="814" y="2700"/>
                  </a:cubicBezTo>
                  <a:cubicBezTo>
                    <a:pt x="2777" y="2700"/>
                    <a:pt x="2777" y="2700"/>
                    <a:pt x="4741" y="2700"/>
                  </a:cubicBezTo>
                  <a:cubicBezTo>
                    <a:pt x="4741" y="5400"/>
                    <a:pt x="4741" y="5400"/>
                    <a:pt x="4741" y="5400"/>
                  </a:cubicBezTo>
                  <a:cubicBezTo>
                    <a:pt x="6705" y="2700"/>
                    <a:pt x="8668" y="0"/>
                    <a:pt x="10632" y="0"/>
                  </a:cubicBezTo>
                  <a:cubicBezTo>
                    <a:pt x="12595" y="5400"/>
                    <a:pt x="16523" y="8100"/>
                    <a:pt x="20450" y="10800"/>
                  </a:cubicBezTo>
                  <a:close/>
                </a:path>
              </a:pathLst>
            </a:custGeom>
            <a:solidFill>
              <a:srgbClr val="F9A36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38" name="Freeform 885"/>
            <p:cNvSpPr/>
            <p:nvPr/>
          </p:nvSpPr>
          <p:spPr>
            <a:xfrm>
              <a:off x="1050635" y="1521063"/>
              <a:ext cx="79082" cy="50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9440" y="3600"/>
                    <a:pt x="17280" y="7200"/>
                    <a:pt x="17280" y="7200"/>
                  </a:cubicBezTo>
                  <a:cubicBezTo>
                    <a:pt x="12960" y="10800"/>
                    <a:pt x="6480" y="14400"/>
                    <a:pt x="2160" y="21600"/>
                  </a:cubicBezTo>
                  <a:cubicBezTo>
                    <a:pt x="2160" y="18000"/>
                    <a:pt x="2160" y="14400"/>
                    <a:pt x="0" y="10800"/>
                  </a:cubicBezTo>
                  <a:cubicBezTo>
                    <a:pt x="2160" y="10800"/>
                    <a:pt x="4320" y="7200"/>
                    <a:pt x="6480" y="7200"/>
                  </a:cubicBezTo>
                  <a:cubicBezTo>
                    <a:pt x="10800" y="3600"/>
                    <a:pt x="17280" y="3600"/>
                    <a:pt x="21600" y="0"/>
                  </a:cubicBezTo>
                  <a:close/>
                </a:path>
              </a:pathLst>
            </a:custGeom>
            <a:solidFill>
              <a:srgbClr val="81CD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39" name="Freeform 886"/>
            <p:cNvSpPr/>
            <p:nvPr/>
          </p:nvSpPr>
          <p:spPr>
            <a:xfrm>
              <a:off x="892475" y="1411216"/>
              <a:ext cx="182011" cy="134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250"/>
                  </a:moveTo>
                  <a:cubicBezTo>
                    <a:pt x="21600" y="20250"/>
                    <a:pt x="21600" y="20250"/>
                    <a:pt x="21600" y="20250"/>
                  </a:cubicBezTo>
                  <a:cubicBezTo>
                    <a:pt x="20661" y="20250"/>
                    <a:pt x="19722" y="21600"/>
                    <a:pt x="18783" y="21600"/>
                  </a:cubicBezTo>
                  <a:cubicBezTo>
                    <a:pt x="17843" y="17550"/>
                    <a:pt x="17843" y="14850"/>
                    <a:pt x="15026" y="10800"/>
                  </a:cubicBezTo>
                  <a:cubicBezTo>
                    <a:pt x="12209" y="8100"/>
                    <a:pt x="4696" y="1350"/>
                    <a:pt x="0" y="2700"/>
                  </a:cubicBezTo>
                  <a:cubicBezTo>
                    <a:pt x="0" y="2700"/>
                    <a:pt x="0" y="2700"/>
                    <a:pt x="0" y="2700"/>
                  </a:cubicBezTo>
                  <a:cubicBezTo>
                    <a:pt x="939" y="1350"/>
                    <a:pt x="939" y="1350"/>
                    <a:pt x="939" y="0"/>
                  </a:cubicBezTo>
                  <a:cubicBezTo>
                    <a:pt x="1878" y="0"/>
                    <a:pt x="1878" y="0"/>
                    <a:pt x="1878" y="0"/>
                  </a:cubicBezTo>
                  <a:cubicBezTo>
                    <a:pt x="5635" y="0"/>
                    <a:pt x="10330" y="4050"/>
                    <a:pt x="14087" y="6750"/>
                  </a:cubicBezTo>
                  <a:cubicBezTo>
                    <a:pt x="17843" y="10800"/>
                    <a:pt x="18783" y="14850"/>
                    <a:pt x="21600" y="20250"/>
                  </a:cubicBezTo>
                  <a:close/>
                </a:path>
              </a:pathLst>
            </a:custGeom>
            <a:solidFill>
              <a:srgbClr val="9DD7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40" name="Freeform 887"/>
            <p:cNvSpPr/>
            <p:nvPr/>
          </p:nvSpPr>
          <p:spPr>
            <a:xfrm>
              <a:off x="1043104" y="1362249"/>
              <a:ext cx="31382" cy="58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16200" y="21600"/>
                    <a:pt x="5400" y="21600"/>
                    <a:pt x="0" y="21600"/>
                  </a:cubicBezTo>
                  <a:cubicBezTo>
                    <a:pt x="0" y="12343"/>
                    <a:pt x="0" y="6171"/>
                    <a:pt x="5400" y="0"/>
                  </a:cubicBezTo>
                  <a:cubicBezTo>
                    <a:pt x="10800" y="0"/>
                    <a:pt x="10800" y="0"/>
                    <a:pt x="16200" y="3086"/>
                  </a:cubicBezTo>
                  <a:cubicBezTo>
                    <a:pt x="10800" y="9257"/>
                    <a:pt x="16200" y="15429"/>
                    <a:pt x="21600" y="21600"/>
                  </a:cubicBezTo>
                  <a:close/>
                </a:path>
              </a:pathLst>
            </a:custGeom>
            <a:solidFill>
              <a:srgbClr val="D3ECE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41" name="Freeform 888"/>
            <p:cNvSpPr/>
            <p:nvPr/>
          </p:nvSpPr>
          <p:spPr>
            <a:xfrm>
              <a:off x="734315" y="1546209"/>
              <a:ext cx="323853" cy="217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73" y="0"/>
                  </a:moveTo>
                  <a:cubicBezTo>
                    <a:pt x="21600" y="831"/>
                    <a:pt x="21600" y="1662"/>
                    <a:pt x="21600" y="2492"/>
                  </a:cubicBezTo>
                  <a:cubicBezTo>
                    <a:pt x="19493" y="4985"/>
                    <a:pt x="17385" y="7477"/>
                    <a:pt x="15278" y="9138"/>
                  </a:cubicBezTo>
                  <a:cubicBezTo>
                    <a:pt x="11590" y="11631"/>
                    <a:pt x="8956" y="14954"/>
                    <a:pt x="5795" y="17446"/>
                  </a:cubicBezTo>
                  <a:cubicBezTo>
                    <a:pt x="5268" y="17446"/>
                    <a:pt x="5268" y="18277"/>
                    <a:pt x="4741" y="18277"/>
                  </a:cubicBezTo>
                  <a:cubicBezTo>
                    <a:pt x="4741" y="18277"/>
                    <a:pt x="4741" y="18277"/>
                    <a:pt x="4741" y="18277"/>
                  </a:cubicBezTo>
                  <a:cubicBezTo>
                    <a:pt x="3161" y="19108"/>
                    <a:pt x="2107" y="20769"/>
                    <a:pt x="527" y="21600"/>
                  </a:cubicBezTo>
                  <a:cubicBezTo>
                    <a:pt x="0" y="20769"/>
                    <a:pt x="0" y="20769"/>
                    <a:pt x="0" y="20769"/>
                  </a:cubicBezTo>
                  <a:cubicBezTo>
                    <a:pt x="2107" y="18277"/>
                    <a:pt x="3688" y="15785"/>
                    <a:pt x="6322" y="13292"/>
                  </a:cubicBezTo>
                  <a:cubicBezTo>
                    <a:pt x="9483" y="9969"/>
                    <a:pt x="13171" y="6646"/>
                    <a:pt x="16859" y="3323"/>
                  </a:cubicBezTo>
                  <a:cubicBezTo>
                    <a:pt x="17912" y="2492"/>
                    <a:pt x="19493" y="831"/>
                    <a:pt x="21073" y="0"/>
                  </a:cubicBezTo>
                  <a:close/>
                </a:path>
              </a:pathLst>
            </a:custGeom>
            <a:solidFill>
              <a:srgbClr val="81CD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42" name="Freeform 889"/>
            <p:cNvSpPr/>
            <p:nvPr/>
          </p:nvSpPr>
          <p:spPr>
            <a:xfrm>
              <a:off x="623854" y="1427757"/>
              <a:ext cx="426782" cy="327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1" extrusionOk="0">
                  <a:moveTo>
                    <a:pt x="3200" y="14651"/>
                  </a:moveTo>
                  <a:cubicBezTo>
                    <a:pt x="2800" y="14111"/>
                    <a:pt x="2400" y="13571"/>
                    <a:pt x="2000" y="13031"/>
                  </a:cubicBezTo>
                  <a:cubicBezTo>
                    <a:pt x="1600" y="12491"/>
                    <a:pt x="800" y="11411"/>
                    <a:pt x="0" y="11411"/>
                  </a:cubicBezTo>
                  <a:cubicBezTo>
                    <a:pt x="800" y="10871"/>
                    <a:pt x="1600" y="10331"/>
                    <a:pt x="2400" y="9251"/>
                  </a:cubicBezTo>
                  <a:cubicBezTo>
                    <a:pt x="3600" y="8711"/>
                    <a:pt x="5200" y="7631"/>
                    <a:pt x="6000" y="7091"/>
                  </a:cubicBezTo>
                  <a:cubicBezTo>
                    <a:pt x="8000" y="4931"/>
                    <a:pt x="10400" y="2771"/>
                    <a:pt x="12400" y="611"/>
                  </a:cubicBezTo>
                  <a:cubicBezTo>
                    <a:pt x="12400" y="611"/>
                    <a:pt x="12400" y="611"/>
                    <a:pt x="12400" y="611"/>
                  </a:cubicBezTo>
                  <a:cubicBezTo>
                    <a:pt x="12800" y="71"/>
                    <a:pt x="13200" y="71"/>
                    <a:pt x="13600" y="71"/>
                  </a:cubicBezTo>
                  <a:cubicBezTo>
                    <a:pt x="15600" y="-469"/>
                    <a:pt x="18800" y="2231"/>
                    <a:pt x="20000" y="3311"/>
                  </a:cubicBezTo>
                  <a:cubicBezTo>
                    <a:pt x="21200" y="4931"/>
                    <a:pt x="21200" y="6011"/>
                    <a:pt x="21600" y="7631"/>
                  </a:cubicBezTo>
                  <a:cubicBezTo>
                    <a:pt x="20400" y="8171"/>
                    <a:pt x="19200" y="9251"/>
                    <a:pt x="18400" y="9791"/>
                  </a:cubicBezTo>
                  <a:cubicBezTo>
                    <a:pt x="15600" y="11951"/>
                    <a:pt x="12800" y="14111"/>
                    <a:pt x="10400" y="16271"/>
                  </a:cubicBezTo>
                  <a:cubicBezTo>
                    <a:pt x="8400" y="17891"/>
                    <a:pt x="7200" y="19511"/>
                    <a:pt x="5600" y="21131"/>
                  </a:cubicBezTo>
                  <a:cubicBezTo>
                    <a:pt x="5600" y="21131"/>
                    <a:pt x="5600" y="21131"/>
                    <a:pt x="5600" y="21131"/>
                  </a:cubicBezTo>
                  <a:cubicBezTo>
                    <a:pt x="5200" y="19511"/>
                    <a:pt x="4800" y="17351"/>
                    <a:pt x="4000" y="16271"/>
                  </a:cubicBezTo>
                  <a:cubicBezTo>
                    <a:pt x="4000" y="15731"/>
                    <a:pt x="3600" y="15191"/>
                    <a:pt x="3200" y="14651"/>
                  </a:cubicBezTo>
                  <a:close/>
                </a:path>
              </a:pathLst>
            </a:custGeom>
            <a:solidFill>
              <a:srgbClr val="9DD7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43" name="Freeform 890"/>
            <p:cNvSpPr/>
            <p:nvPr/>
          </p:nvSpPr>
          <p:spPr>
            <a:xfrm>
              <a:off x="623854" y="1342004"/>
              <a:ext cx="402933" cy="254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92" extrusionOk="0">
                  <a:moveTo>
                    <a:pt x="2541" y="19102"/>
                  </a:moveTo>
                  <a:cubicBezTo>
                    <a:pt x="1694" y="19798"/>
                    <a:pt x="847" y="20495"/>
                    <a:pt x="0" y="21192"/>
                  </a:cubicBezTo>
                  <a:cubicBezTo>
                    <a:pt x="0" y="21192"/>
                    <a:pt x="0" y="21192"/>
                    <a:pt x="0" y="21192"/>
                  </a:cubicBezTo>
                  <a:cubicBezTo>
                    <a:pt x="0" y="21192"/>
                    <a:pt x="0" y="21192"/>
                    <a:pt x="0" y="20495"/>
                  </a:cubicBezTo>
                  <a:cubicBezTo>
                    <a:pt x="1271" y="19102"/>
                    <a:pt x="2541" y="17011"/>
                    <a:pt x="3812" y="15618"/>
                  </a:cubicBezTo>
                  <a:cubicBezTo>
                    <a:pt x="5506" y="13527"/>
                    <a:pt x="7200" y="12831"/>
                    <a:pt x="8894" y="11437"/>
                  </a:cubicBezTo>
                  <a:cubicBezTo>
                    <a:pt x="11859" y="8650"/>
                    <a:pt x="14400" y="4469"/>
                    <a:pt x="17365" y="1682"/>
                  </a:cubicBezTo>
                  <a:cubicBezTo>
                    <a:pt x="17365" y="986"/>
                    <a:pt x="17365" y="986"/>
                    <a:pt x="17365" y="986"/>
                  </a:cubicBezTo>
                  <a:cubicBezTo>
                    <a:pt x="18635" y="289"/>
                    <a:pt x="19059" y="-408"/>
                    <a:pt x="20753" y="289"/>
                  </a:cubicBezTo>
                  <a:cubicBezTo>
                    <a:pt x="21176" y="289"/>
                    <a:pt x="21176" y="986"/>
                    <a:pt x="21600" y="986"/>
                  </a:cubicBezTo>
                  <a:cubicBezTo>
                    <a:pt x="20753" y="986"/>
                    <a:pt x="19906" y="1682"/>
                    <a:pt x="19059" y="2379"/>
                  </a:cubicBezTo>
                  <a:cubicBezTo>
                    <a:pt x="17788" y="2379"/>
                    <a:pt x="16518" y="4469"/>
                    <a:pt x="15247" y="5863"/>
                  </a:cubicBezTo>
                  <a:cubicBezTo>
                    <a:pt x="15247" y="5863"/>
                    <a:pt x="15247" y="5863"/>
                    <a:pt x="14824" y="5863"/>
                  </a:cubicBezTo>
                  <a:cubicBezTo>
                    <a:pt x="14824" y="6560"/>
                    <a:pt x="14824" y="6560"/>
                    <a:pt x="14400" y="7257"/>
                  </a:cubicBezTo>
                  <a:cubicBezTo>
                    <a:pt x="14400" y="7257"/>
                    <a:pt x="14400" y="7257"/>
                    <a:pt x="14400" y="7257"/>
                  </a:cubicBezTo>
                  <a:cubicBezTo>
                    <a:pt x="13976" y="7257"/>
                    <a:pt x="13553" y="7257"/>
                    <a:pt x="13129" y="7953"/>
                  </a:cubicBezTo>
                  <a:cubicBezTo>
                    <a:pt x="13129" y="7953"/>
                    <a:pt x="13129" y="7953"/>
                    <a:pt x="13129" y="7953"/>
                  </a:cubicBezTo>
                  <a:cubicBezTo>
                    <a:pt x="11012" y="10740"/>
                    <a:pt x="8471" y="13527"/>
                    <a:pt x="6353" y="16315"/>
                  </a:cubicBezTo>
                  <a:cubicBezTo>
                    <a:pt x="5506" y="17011"/>
                    <a:pt x="3812" y="18405"/>
                    <a:pt x="2541" y="19102"/>
                  </a:cubicBezTo>
                  <a:close/>
                </a:path>
              </a:pathLst>
            </a:custGeom>
            <a:solidFill>
              <a:srgbClr val="81CD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246" name="Freeform 891"/>
            <p:cNvGrpSpPr/>
            <p:nvPr/>
          </p:nvGrpSpPr>
          <p:grpSpPr>
            <a:xfrm>
              <a:off x="1002308" y="1687819"/>
              <a:ext cx="8788" cy="1"/>
              <a:chOff x="0" y="0"/>
              <a:chExt cx="8787" cy="0"/>
            </a:xfrm>
          </p:grpSpPr>
          <p:sp>
            <p:nvSpPr>
              <p:cNvPr id="244" name="Line"/>
              <p:cNvSpPr/>
              <p:nvPr/>
            </p:nvSpPr>
            <p:spPr>
              <a:xfrm>
                <a:off x="0" y="0"/>
                <a:ext cx="8788" cy="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>
                  <a:defRPr sz="1800" b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245" name="Line"/>
              <p:cNvSpPr/>
              <p:nvPr/>
            </p:nvSpPr>
            <p:spPr>
              <a:xfrm flipH="1" flipV="1">
                <a:off x="0" y="0"/>
                <a:ext cx="8788" cy="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>
                  <a:defRPr sz="1800" b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247" name="Freeform 892"/>
            <p:cNvSpPr/>
            <p:nvPr/>
          </p:nvSpPr>
          <p:spPr>
            <a:xfrm>
              <a:off x="734315" y="1763255"/>
              <a:ext cx="110462" cy="75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21600" y="2400"/>
                    <a:pt x="21600" y="2400"/>
                  </a:cubicBezTo>
                  <a:cubicBezTo>
                    <a:pt x="20057" y="2400"/>
                    <a:pt x="18514" y="4800"/>
                    <a:pt x="16971" y="4800"/>
                  </a:cubicBezTo>
                  <a:cubicBezTo>
                    <a:pt x="12343" y="9600"/>
                    <a:pt x="7714" y="12000"/>
                    <a:pt x="3086" y="16800"/>
                  </a:cubicBezTo>
                  <a:cubicBezTo>
                    <a:pt x="3086" y="16800"/>
                    <a:pt x="3086" y="16800"/>
                    <a:pt x="3086" y="16800"/>
                  </a:cubicBezTo>
                  <a:cubicBezTo>
                    <a:pt x="1543" y="19200"/>
                    <a:pt x="1543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543" y="19200"/>
                    <a:pt x="3086" y="14400"/>
                    <a:pt x="6171" y="12000"/>
                  </a:cubicBezTo>
                  <a:cubicBezTo>
                    <a:pt x="9257" y="9600"/>
                    <a:pt x="13886" y="7200"/>
                    <a:pt x="13886" y="2400"/>
                  </a:cubicBezTo>
                  <a:cubicBezTo>
                    <a:pt x="16971" y="0"/>
                    <a:pt x="20057" y="0"/>
                    <a:pt x="21600" y="0"/>
                  </a:cubicBezTo>
                  <a:close/>
                </a:path>
              </a:pathLst>
            </a:custGeom>
            <a:solidFill>
              <a:srgbClr val="F9A8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48" name="Freeform 893"/>
            <p:cNvSpPr/>
            <p:nvPr/>
          </p:nvSpPr>
          <p:spPr>
            <a:xfrm>
              <a:off x="694147" y="1720905"/>
              <a:ext cx="150630" cy="117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84" y="9257"/>
                  </a:moveTo>
                  <a:cubicBezTo>
                    <a:pt x="5684" y="9257"/>
                    <a:pt x="6821" y="9257"/>
                    <a:pt x="6821" y="7714"/>
                  </a:cubicBezTo>
                  <a:cubicBezTo>
                    <a:pt x="10232" y="6171"/>
                    <a:pt x="12505" y="3086"/>
                    <a:pt x="15916" y="1543"/>
                  </a:cubicBezTo>
                  <a:cubicBezTo>
                    <a:pt x="15916" y="1543"/>
                    <a:pt x="15916" y="1543"/>
                    <a:pt x="15916" y="1543"/>
                  </a:cubicBezTo>
                  <a:cubicBezTo>
                    <a:pt x="17053" y="1543"/>
                    <a:pt x="17053" y="0"/>
                    <a:pt x="18189" y="0"/>
                  </a:cubicBezTo>
                  <a:cubicBezTo>
                    <a:pt x="18189" y="0"/>
                    <a:pt x="18189" y="0"/>
                    <a:pt x="18189" y="0"/>
                  </a:cubicBezTo>
                  <a:cubicBezTo>
                    <a:pt x="19326" y="1543"/>
                    <a:pt x="21600" y="4629"/>
                    <a:pt x="21600" y="7714"/>
                  </a:cubicBezTo>
                  <a:cubicBezTo>
                    <a:pt x="20463" y="7714"/>
                    <a:pt x="18189" y="7714"/>
                    <a:pt x="15916" y="9257"/>
                  </a:cubicBezTo>
                  <a:cubicBezTo>
                    <a:pt x="15916" y="12343"/>
                    <a:pt x="12505" y="13886"/>
                    <a:pt x="10232" y="15429"/>
                  </a:cubicBezTo>
                  <a:cubicBezTo>
                    <a:pt x="7958" y="16971"/>
                    <a:pt x="6821" y="20057"/>
                    <a:pt x="5684" y="21600"/>
                  </a:cubicBezTo>
                  <a:cubicBezTo>
                    <a:pt x="5684" y="21600"/>
                    <a:pt x="5684" y="21600"/>
                    <a:pt x="5684" y="21600"/>
                  </a:cubicBezTo>
                  <a:cubicBezTo>
                    <a:pt x="4547" y="21600"/>
                    <a:pt x="4547" y="21600"/>
                    <a:pt x="4547" y="21600"/>
                  </a:cubicBezTo>
                  <a:cubicBezTo>
                    <a:pt x="4547" y="20057"/>
                    <a:pt x="6821" y="18514"/>
                    <a:pt x="7958" y="16971"/>
                  </a:cubicBezTo>
                  <a:cubicBezTo>
                    <a:pt x="5684" y="18514"/>
                    <a:pt x="3411" y="20057"/>
                    <a:pt x="1137" y="21600"/>
                  </a:cubicBezTo>
                  <a:cubicBezTo>
                    <a:pt x="1137" y="21600"/>
                    <a:pt x="1137" y="21600"/>
                    <a:pt x="1137" y="20057"/>
                  </a:cubicBezTo>
                  <a:cubicBezTo>
                    <a:pt x="1137" y="20057"/>
                    <a:pt x="1137" y="20057"/>
                    <a:pt x="1137" y="20057"/>
                  </a:cubicBezTo>
                  <a:cubicBezTo>
                    <a:pt x="1137" y="20057"/>
                    <a:pt x="1137" y="20057"/>
                    <a:pt x="1137" y="20057"/>
                  </a:cubicBezTo>
                  <a:cubicBezTo>
                    <a:pt x="1137" y="20057"/>
                    <a:pt x="0" y="20057"/>
                    <a:pt x="0" y="20057"/>
                  </a:cubicBezTo>
                  <a:cubicBezTo>
                    <a:pt x="0" y="18514"/>
                    <a:pt x="1137" y="16971"/>
                    <a:pt x="2274" y="15429"/>
                  </a:cubicBezTo>
                  <a:cubicBezTo>
                    <a:pt x="3411" y="13886"/>
                    <a:pt x="4547" y="12343"/>
                    <a:pt x="5684" y="9257"/>
                  </a:cubicBezTo>
                  <a:close/>
                </a:path>
              </a:pathLst>
            </a:custGeom>
            <a:solidFill>
              <a:srgbClr val="FBB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49" name="Freeform 894"/>
            <p:cNvSpPr/>
            <p:nvPr/>
          </p:nvSpPr>
          <p:spPr>
            <a:xfrm>
              <a:off x="733687" y="1755315"/>
              <a:ext cx="8788" cy="15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1600" y="10800"/>
                    <a:pt x="21600" y="10800"/>
                    <a:pt x="21600" y="10800"/>
                  </a:cubicBezTo>
                  <a:cubicBezTo>
                    <a:pt x="21600" y="21600"/>
                    <a:pt x="0" y="21600"/>
                    <a:pt x="0" y="21600"/>
                  </a:cubicBezTo>
                  <a:cubicBezTo>
                    <a:pt x="0" y="21600"/>
                    <a:pt x="0" y="1080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5CC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50" name="Freeform 895"/>
            <p:cNvSpPr/>
            <p:nvPr/>
          </p:nvSpPr>
          <p:spPr>
            <a:xfrm>
              <a:off x="449375" y="1755315"/>
              <a:ext cx="284941" cy="2170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831"/>
                    <a:pt x="21600" y="1662"/>
                    <a:pt x="21600" y="1662"/>
                  </a:cubicBezTo>
                  <a:cubicBezTo>
                    <a:pt x="21000" y="3323"/>
                    <a:pt x="20400" y="4154"/>
                    <a:pt x="19800" y="4985"/>
                  </a:cubicBezTo>
                  <a:cubicBezTo>
                    <a:pt x="19200" y="5815"/>
                    <a:pt x="18600" y="6646"/>
                    <a:pt x="18600" y="7477"/>
                  </a:cubicBezTo>
                  <a:cubicBezTo>
                    <a:pt x="18600" y="7477"/>
                    <a:pt x="19200" y="7477"/>
                    <a:pt x="19200" y="7477"/>
                  </a:cubicBezTo>
                  <a:cubicBezTo>
                    <a:pt x="19200" y="7477"/>
                    <a:pt x="19200" y="7477"/>
                    <a:pt x="19200" y="7477"/>
                  </a:cubicBezTo>
                  <a:cubicBezTo>
                    <a:pt x="19200" y="7477"/>
                    <a:pt x="19200" y="7477"/>
                    <a:pt x="19200" y="7477"/>
                  </a:cubicBezTo>
                  <a:cubicBezTo>
                    <a:pt x="17400" y="9138"/>
                    <a:pt x="15600" y="10800"/>
                    <a:pt x="13800" y="11631"/>
                  </a:cubicBezTo>
                  <a:cubicBezTo>
                    <a:pt x="9000" y="14954"/>
                    <a:pt x="4800" y="18277"/>
                    <a:pt x="0" y="21600"/>
                  </a:cubicBezTo>
                  <a:cubicBezTo>
                    <a:pt x="0" y="20769"/>
                    <a:pt x="600" y="20769"/>
                    <a:pt x="1200" y="19938"/>
                  </a:cubicBezTo>
                  <a:cubicBezTo>
                    <a:pt x="3600" y="18277"/>
                    <a:pt x="6000" y="14954"/>
                    <a:pt x="8400" y="12462"/>
                  </a:cubicBezTo>
                  <a:cubicBezTo>
                    <a:pt x="10800" y="10800"/>
                    <a:pt x="12600" y="8308"/>
                    <a:pt x="15000" y="6646"/>
                  </a:cubicBezTo>
                  <a:cubicBezTo>
                    <a:pt x="16800" y="4154"/>
                    <a:pt x="19200" y="1662"/>
                    <a:pt x="21600" y="0"/>
                  </a:cubicBezTo>
                  <a:close/>
                </a:path>
              </a:pathLst>
            </a:custGeom>
            <a:solidFill>
              <a:srgbClr val="9EDBB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51" name="Freeform 896"/>
            <p:cNvSpPr/>
            <p:nvPr/>
          </p:nvSpPr>
          <p:spPr>
            <a:xfrm>
              <a:off x="267366" y="1654732"/>
              <a:ext cx="466950" cy="362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93" extrusionOk="0">
                  <a:moveTo>
                    <a:pt x="20136" y="1473"/>
                  </a:moveTo>
                  <a:cubicBezTo>
                    <a:pt x="20868" y="2455"/>
                    <a:pt x="21234" y="4418"/>
                    <a:pt x="21600" y="5891"/>
                  </a:cubicBezTo>
                  <a:cubicBezTo>
                    <a:pt x="20136" y="6873"/>
                    <a:pt x="18671" y="8345"/>
                    <a:pt x="17573" y="9818"/>
                  </a:cubicBezTo>
                  <a:cubicBezTo>
                    <a:pt x="16108" y="10800"/>
                    <a:pt x="15010" y="12273"/>
                    <a:pt x="13546" y="13255"/>
                  </a:cubicBezTo>
                  <a:cubicBezTo>
                    <a:pt x="12081" y="14727"/>
                    <a:pt x="10617" y="16691"/>
                    <a:pt x="9153" y="17673"/>
                  </a:cubicBezTo>
                  <a:cubicBezTo>
                    <a:pt x="8786" y="18164"/>
                    <a:pt x="8420" y="18164"/>
                    <a:pt x="8420" y="18655"/>
                  </a:cubicBezTo>
                  <a:cubicBezTo>
                    <a:pt x="8054" y="18655"/>
                    <a:pt x="8054" y="18655"/>
                    <a:pt x="8054" y="18655"/>
                  </a:cubicBezTo>
                  <a:cubicBezTo>
                    <a:pt x="6590" y="19145"/>
                    <a:pt x="5125" y="20127"/>
                    <a:pt x="4027" y="21109"/>
                  </a:cubicBezTo>
                  <a:cubicBezTo>
                    <a:pt x="4027" y="21109"/>
                    <a:pt x="3661" y="21109"/>
                    <a:pt x="3661" y="21109"/>
                  </a:cubicBezTo>
                  <a:cubicBezTo>
                    <a:pt x="3661" y="21109"/>
                    <a:pt x="3661" y="21109"/>
                    <a:pt x="3295" y="21109"/>
                  </a:cubicBezTo>
                  <a:cubicBezTo>
                    <a:pt x="2197" y="21600"/>
                    <a:pt x="2197" y="21109"/>
                    <a:pt x="1464" y="19636"/>
                  </a:cubicBezTo>
                  <a:cubicBezTo>
                    <a:pt x="1464" y="19145"/>
                    <a:pt x="1098" y="18655"/>
                    <a:pt x="732" y="18164"/>
                  </a:cubicBezTo>
                  <a:cubicBezTo>
                    <a:pt x="366" y="17673"/>
                    <a:pt x="366" y="17182"/>
                    <a:pt x="0" y="16691"/>
                  </a:cubicBezTo>
                  <a:cubicBezTo>
                    <a:pt x="4027" y="13745"/>
                    <a:pt x="18671" y="1473"/>
                    <a:pt x="19403" y="0"/>
                  </a:cubicBezTo>
                  <a:cubicBezTo>
                    <a:pt x="19769" y="491"/>
                    <a:pt x="20136" y="982"/>
                    <a:pt x="20136" y="1473"/>
                  </a:cubicBezTo>
                  <a:close/>
                </a:path>
              </a:pathLst>
            </a:custGeom>
            <a:solidFill>
              <a:srgbClr val="9EDBB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52" name="Freeform 897"/>
            <p:cNvSpPr/>
            <p:nvPr/>
          </p:nvSpPr>
          <p:spPr>
            <a:xfrm>
              <a:off x="212135" y="1604441"/>
              <a:ext cx="474482" cy="3348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20" y="3780"/>
                  </a:moveTo>
                  <a:cubicBezTo>
                    <a:pt x="15120" y="3780"/>
                    <a:pt x="15120" y="3780"/>
                    <a:pt x="15120" y="3780"/>
                  </a:cubicBezTo>
                  <a:cubicBezTo>
                    <a:pt x="16560" y="2700"/>
                    <a:pt x="17640" y="1080"/>
                    <a:pt x="18720" y="0"/>
                  </a:cubicBezTo>
                  <a:cubicBezTo>
                    <a:pt x="19440" y="0"/>
                    <a:pt x="20160" y="1080"/>
                    <a:pt x="20520" y="1620"/>
                  </a:cubicBezTo>
                  <a:cubicBezTo>
                    <a:pt x="20880" y="2160"/>
                    <a:pt x="21240" y="2700"/>
                    <a:pt x="21600" y="3240"/>
                  </a:cubicBezTo>
                  <a:cubicBezTo>
                    <a:pt x="20880" y="4860"/>
                    <a:pt x="6480" y="18360"/>
                    <a:pt x="2520" y="21600"/>
                  </a:cubicBezTo>
                  <a:cubicBezTo>
                    <a:pt x="2160" y="20520"/>
                    <a:pt x="2160" y="19980"/>
                    <a:pt x="1800" y="19440"/>
                  </a:cubicBezTo>
                  <a:cubicBezTo>
                    <a:pt x="1440" y="18360"/>
                    <a:pt x="720" y="17820"/>
                    <a:pt x="0" y="17280"/>
                  </a:cubicBezTo>
                  <a:cubicBezTo>
                    <a:pt x="1800" y="16200"/>
                    <a:pt x="3600" y="14580"/>
                    <a:pt x="4680" y="12960"/>
                  </a:cubicBezTo>
                  <a:cubicBezTo>
                    <a:pt x="6480" y="11880"/>
                    <a:pt x="7920" y="10800"/>
                    <a:pt x="9720" y="9180"/>
                  </a:cubicBezTo>
                  <a:cubicBezTo>
                    <a:pt x="11160" y="7560"/>
                    <a:pt x="12600" y="5940"/>
                    <a:pt x="14400" y="4320"/>
                  </a:cubicBezTo>
                  <a:cubicBezTo>
                    <a:pt x="14760" y="4320"/>
                    <a:pt x="14760" y="3780"/>
                    <a:pt x="15120" y="3780"/>
                  </a:cubicBezTo>
                  <a:close/>
                </a:path>
              </a:pathLst>
            </a:custGeom>
            <a:solidFill>
              <a:srgbClr val="85CC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53" name="Freeform 898"/>
            <p:cNvSpPr/>
            <p:nvPr/>
          </p:nvSpPr>
          <p:spPr>
            <a:xfrm>
              <a:off x="544773" y="1571355"/>
              <a:ext cx="125525" cy="91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0" y="7855"/>
                  </a:moveTo>
                  <a:cubicBezTo>
                    <a:pt x="9450" y="11782"/>
                    <a:pt x="5400" y="17673"/>
                    <a:pt x="0" y="21600"/>
                  </a:cubicBezTo>
                  <a:cubicBezTo>
                    <a:pt x="0" y="19636"/>
                    <a:pt x="1350" y="17673"/>
                    <a:pt x="1350" y="17673"/>
                  </a:cubicBezTo>
                  <a:cubicBezTo>
                    <a:pt x="1350" y="17673"/>
                    <a:pt x="1350" y="17673"/>
                    <a:pt x="1350" y="17673"/>
                  </a:cubicBezTo>
                  <a:cubicBezTo>
                    <a:pt x="4050" y="15709"/>
                    <a:pt x="5400" y="13745"/>
                    <a:pt x="6750" y="11782"/>
                  </a:cubicBezTo>
                  <a:cubicBezTo>
                    <a:pt x="8100" y="11782"/>
                    <a:pt x="10800" y="9818"/>
                    <a:pt x="13500" y="5891"/>
                  </a:cubicBezTo>
                  <a:cubicBezTo>
                    <a:pt x="16200" y="3927"/>
                    <a:pt x="18900" y="1964"/>
                    <a:pt x="21600" y="0"/>
                  </a:cubicBezTo>
                  <a:cubicBezTo>
                    <a:pt x="18900" y="3927"/>
                    <a:pt x="16200" y="5891"/>
                    <a:pt x="13500" y="7855"/>
                  </a:cubicBezTo>
                  <a:close/>
                </a:path>
              </a:pathLst>
            </a:custGeom>
            <a:solidFill>
              <a:srgbClr val="F9A8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54" name="Freeform 899"/>
            <p:cNvSpPr/>
            <p:nvPr/>
          </p:nvSpPr>
          <p:spPr>
            <a:xfrm>
              <a:off x="552305" y="1596500"/>
              <a:ext cx="71550" cy="48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0" y="14400"/>
                  </a:moveTo>
                  <a:cubicBezTo>
                    <a:pt x="9600" y="7200"/>
                    <a:pt x="14400" y="0"/>
                    <a:pt x="19200" y="0"/>
                  </a:cubicBezTo>
                  <a:cubicBezTo>
                    <a:pt x="192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6800" y="7200"/>
                    <a:pt x="12000" y="10800"/>
                    <a:pt x="9600" y="10800"/>
                  </a:cubicBezTo>
                  <a:cubicBezTo>
                    <a:pt x="7200" y="14400"/>
                    <a:pt x="4800" y="18000"/>
                    <a:pt x="0" y="21600"/>
                  </a:cubicBezTo>
                  <a:cubicBezTo>
                    <a:pt x="2400" y="18000"/>
                    <a:pt x="2400" y="14400"/>
                    <a:pt x="4800" y="14400"/>
                  </a:cubicBezTo>
                  <a:close/>
                </a:path>
              </a:pathLst>
            </a:custGeom>
            <a:solidFill>
              <a:srgbClr val="F9A8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55" name="Freeform 900"/>
            <p:cNvSpPr/>
            <p:nvPr/>
          </p:nvSpPr>
          <p:spPr>
            <a:xfrm>
              <a:off x="346445" y="1972361"/>
              <a:ext cx="102931" cy="42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38" y="0"/>
                  </a:moveTo>
                  <a:cubicBezTo>
                    <a:pt x="19938" y="0"/>
                    <a:pt x="19938" y="0"/>
                    <a:pt x="21600" y="0"/>
                  </a:cubicBezTo>
                  <a:cubicBezTo>
                    <a:pt x="14954" y="8640"/>
                    <a:pt x="8308" y="17280"/>
                    <a:pt x="0" y="21600"/>
                  </a:cubicBezTo>
                  <a:cubicBezTo>
                    <a:pt x="0" y="21600"/>
                    <a:pt x="1662" y="21600"/>
                    <a:pt x="1662" y="21600"/>
                  </a:cubicBezTo>
                  <a:cubicBezTo>
                    <a:pt x="6646" y="12960"/>
                    <a:pt x="13292" y="4320"/>
                    <a:pt x="19938" y="0"/>
                  </a:cubicBezTo>
                  <a:close/>
                </a:path>
              </a:pathLst>
            </a:custGeom>
            <a:solidFill>
              <a:srgbClr val="9EDBB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56" name="Freeform 901"/>
            <p:cNvSpPr/>
            <p:nvPr/>
          </p:nvSpPr>
          <p:spPr>
            <a:xfrm>
              <a:off x="267366" y="1955157"/>
              <a:ext cx="79081" cy="92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13745"/>
                  </a:moveTo>
                  <a:cubicBezTo>
                    <a:pt x="21600" y="13745"/>
                    <a:pt x="21600" y="13745"/>
                    <a:pt x="21600" y="13745"/>
                  </a:cubicBezTo>
                  <a:cubicBezTo>
                    <a:pt x="15120" y="15709"/>
                    <a:pt x="8640" y="19636"/>
                    <a:pt x="2160" y="21600"/>
                  </a:cubicBezTo>
                  <a:cubicBezTo>
                    <a:pt x="4320" y="17673"/>
                    <a:pt x="4320" y="13745"/>
                    <a:pt x="2160" y="7855"/>
                  </a:cubicBezTo>
                  <a:cubicBezTo>
                    <a:pt x="2160" y="7855"/>
                    <a:pt x="2160" y="7855"/>
                    <a:pt x="2160" y="7855"/>
                  </a:cubicBezTo>
                  <a:cubicBezTo>
                    <a:pt x="2160" y="5891"/>
                    <a:pt x="2160" y="5891"/>
                    <a:pt x="2160" y="3927"/>
                  </a:cubicBezTo>
                  <a:cubicBezTo>
                    <a:pt x="2160" y="1964"/>
                    <a:pt x="0" y="1964"/>
                    <a:pt x="0" y="0"/>
                  </a:cubicBezTo>
                  <a:cubicBezTo>
                    <a:pt x="0" y="0"/>
                    <a:pt x="2160" y="1964"/>
                    <a:pt x="4320" y="1964"/>
                  </a:cubicBezTo>
                  <a:cubicBezTo>
                    <a:pt x="6480" y="3927"/>
                    <a:pt x="8640" y="5891"/>
                    <a:pt x="8640" y="7855"/>
                  </a:cubicBezTo>
                  <a:cubicBezTo>
                    <a:pt x="12960" y="13745"/>
                    <a:pt x="12960" y="15709"/>
                    <a:pt x="19440" y="13745"/>
                  </a:cubicBezTo>
                  <a:close/>
                </a:path>
              </a:pathLst>
            </a:custGeom>
            <a:solidFill>
              <a:srgbClr val="9EDBB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57" name="Freeform 902"/>
            <p:cNvSpPr/>
            <p:nvPr/>
          </p:nvSpPr>
          <p:spPr>
            <a:xfrm>
              <a:off x="273799" y="1989567"/>
              <a:ext cx="8788" cy="58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15429"/>
                    <a:pt x="0" y="12343"/>
                    <a:pt x="0" y="12343"/>
                  </a:cubicBezTo>
                  <a:cubicBezTo>
                    <a:pt x="21600" y="9257"/>
                    <a:pt x="21600" y="3086"/>
                    <a:pt x="0" y="0"/>
                  </a:cubicBezTo>
                  <a:cubicBezTo>
                    <a:pt x="21600" y="9257"/>
                    <a:pt x="21600" y="15429"/>
                    <a:pt x="0" y="21600"/>
                  </a:cubicBezTo>
                  <a:close/>
                </a:path>
              </a:pathLst>
            </a:custGeom>
            <a:solidFill>
              <a:srgbClr val="85CC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58" name="Freeform 903"/>
            <p:cNvSpPr/>
            <p:nvPr/>
          </p:nvSpPr>
          <p:spPr>
            <a:xfrm>
              <a:off x="212135" y="1888984"/>
              <a:ext cx="69563" cy="183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0" h="21600" extrusionOk="0">
                  <a:moveTo>
                    <a:pt x="12000" y="6873"/>
                  </a:moveTo>
                  <a:cubicBezTo>
                    <a:pt x="12000" y="6873"/>
                    <a:pt x="12000" y="6873"/>
                    <a:pt x="12000" y="6873"/>
                  </a:cubicBezTo>
                  <a:cubicBezTo>
                    <a:pt x="12000" y="7855"/>
                    <a:pt x="14400" y="7855"/>
                    <a:pt x="14400" y="7855"/>
                  </a:cubicBezTo>
                  <a:cubicBezTo>
                    <a:pt x="16800" y="8836"/>
                    <a:pt x="16800" y="8836"/>
                    <a:pt x="16800" y="8836"/>
                  </a:cubicBezTo>
                  <a:cubicBezTo>
                    <a:pt x="16800" y="9818"/>
                    <a:pt x="19200" y="9818"/>
                    <a:pt x="19200" y="9818"/>
                  </a:cubicBezTo>
                  <a:cubicBezTo>
                    <a:pt x="19200" y="10800"/>
                    <a:pt x="19200" y="10800"/>
                    <a:pt x="19200" y="11782"/>
                  </a:cubicBezTo>
                  <a:cubicBezTo>
                    <a:pt x="19200" y="11782"/>
                    <a:pt x="19200" y="11782"/>
                    <a:pt x="19200" y="11782"/>
                  </a:cubicBezTo>
                  <a:cubicBezTo>
                    <a:pt x="21600" y="12764"/>
                    <a:pt x="21600" y="14727"/>
                    <a:pt x="19200" y="15709"/>
                  </a:cubicBezTo>
                  <a:cubicBezTo>
                    <a:pt x="19200" y="15709"/>
                    <a:pt x="19200" y="16691"/>
                    <a:pt x="19200" y="18655"/>
                  </a:cubicBezTo>
                  <a:cubicBezTo>
                    <a:pt x="19200" y="18655"/>
                    <a:pt x="19200" y="18655"/>
                    <a:pt x="19200" y="18655"/>
                  </a:cubicBezTo>
                  <a:cubicBezTo>
                    <a:pt x="16800" y="19636"/>
                    <a:pt x="14400" y="20618"/>
                    <a:pt x="12000" y="21600"/>
                  </a:cubicBezTo>
                  <a:cubicBezTo>
                    <a:pt x="9600" y="21600"/>
                    <a:pt x="9600" y="21600"/>
                    <a:pt x="9600" y="21600"/>
                  </a:cubicBezTo>
                  <a:cubicBezTo>
                    <a:pt x="14400" y="20618"/>
                    <a:pt x="12000" y="12764"/>
                    <a:pt x="9600" y="10800"/>
                  </a:cubicBezTo>
                  <a:cubicBezTo>
                    <a:pt x="9600" y="8836"/>
                    <a:pt x="4800" y="196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400" y="982"/>
                    <a:pt x="4800" y="1964"/>
                  </a:cubicBezTo>
                  <a:cubicBezTo>
                    <a:pt x="7200" y="2945"/>
                    <a:pt x="7200" y="3927"/>
                    <a:pt x="9600" y="4909"/>
                  </a:cubicBezTo>
                  <a:cubicBezTo>
                    <a:pt x="9600" y="5891"/>
                    <a:pt x="12000" y="5891"/>
                    <a:pt x="12000" y="6873"/>
                  </a:cubicBezTo>
                  <a:close/>
                </a:path>
              </a:pathLst>
            </a:custGeom>
            <a:solidFill>
              <a:srgbClr val="CBDBD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261" name="Freeform 904"/>
            <p:cNvGrpSpPr/>
            <p:nvPr/>
          </p:nvGrpSpPr>
          <p:grpSpPr>
            <a:xfrm>
              <a:off x="274897" y="1972361"/>
              <a:ext cx="1" cy="17207"/>
              <a:chOff x="0" y="0"/>
              <a:chExt cx="0" cy="17205"/>
            </a:xfrm>
          </p:grpSpPr>
          <p:sp>
            <p:nvSpPr>
              <p:cNvPr id="259" name="Line"/>
              <p:cNvSpPr/>
              <p:nvPr/>
            </p:nvSpPr>
            <p:spPr>
              <a:xfrm flipV="1">
                <a:off x="-1" y="0"/>
                <a:ext cx="2" cy="17206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>
                  <a:defRPr sz="1800" b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260" name="Line"/>
              <p:cNvSpPr/>
              <p:nvPr/>
            </p:nvSpPr>
            <p:spPr>
              <a:xfrm flipH="1">
                <a:off x="-1" y="0"/>
                <a:ext cx="2" cy="17206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l">
                  <a:defRPr sz="1800" b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262" name="Freeform 905"/>
            <p:cNvSpPr/>
            <p:nvPr/>
          </p:nvSpPr>
          <p:spPr>
            <a:xfrm>
              <a:off x="259834" y="1955157"/>
              <a:ext cx="15064" cy="17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21600"/>
                    <a:pt x="10800" y="21600"/>
                    <a:pt x="10800" y="10800"/>
                  </a:cubicBezTo>
                  <a:cubicBezTo>
                    <a:pt x="10800" y="10800"/>
                    <a:pt x="10800" y="10800"/>
                    <a:pt x="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ubicBezTo>
                    <a:pt x="10800" y="10800"/>
                    <a:pt x="21600" y="10800"/>
                    <a:pt x="21600" y="21600"/>
                  </a:cubicBezTo>
                  <a:close/>
                </a:path>
              </a:pathLst>
            </a:custGeom>
            <a:solidFill>
              <a:srgbClr val="85CC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63" name="Freeform 906"/>
            <p:cNvSpPr/>
            <p:nvPr/>
          </p:nvSpPr>
          <p:spPr>
            <a:xfrm>
              <a:off x="251047" y="1939276"/>
              <a:ext cx="32637" cy="25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6200" y="7200"/>
                    <a:pt x="16200" y="14400"/>
                    <a:pt x="21600" y="21600"/>
                  </a:cubicBezTo>
                  <a:cubicBezTo>
                    <a:pt x="16200" y="21600"/>
                    <a:pt x="10800" y="14400"/>
                    <a:pt x="10800" y="14400"/>
                  </a:cubicBezTo>
                  <a:cubicBezTo>
                    <a:pt x="5400" y="14400"/>
                    <a:pt x="5400" y="7200"/>
                    <a:pt x="0" y="7200"/>
                  </a:cubicBezTo>
                  <a:cubicBezTo>
                    <a:pt x="5400" y="7200"/>
                    <a:pt x="5400" y="0"/>
                    <a:pt x="10800" y="0"/>
                  </a:cubicBezTo>
                  <a:close/>
                </a:path>
              </a:pathLst>
            </a:custGeom>
            <a:solidFill>
              <a:srgbClr val="9EDBB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64" name="Freeform 907"/>
            <p:cNvSpPr/>
            <p:nvPr/>
          </p:nvSpPr>
          <p:spPr>
            <a:xfrm>
              <a:off x="171967" y="1871779"/>
              <a:ext cx="95400" cy="75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21600"/>
                  </a:moveTo>
                  <a:cubicBezTo>
                    <a:pt x="18000" y="21600"/>
                    <a:pt x="18000" y="21600"/>
                    <a:pt x="18000" y="21600"/>
                  </a:cubicBezTo>
                  <a:cubicBezTo>
                    <a:pt x="18000" y="19200"/>
                    <a:pt x="16200" y="19200"/>
                    <a:pt x="16200" y="16800"/>
                  </a:cubicBezTo>
                  <a:cubicBezTo>
                    <a:pt x="14400" y="14400"/>
                    <a:pt x="14400" y="12000"/>
                    <a:pt x="12600" y="9600"/>
                  </a:cubicBezTo>
                  <a:cubicBezTo>
                    <a:pt x="10800" y="7200"/>
                    <a:pt x="9000" y="4800"/>
                    <a:pt x="9000" y="4800"/>
                  </a:cubicBezTo>
                  <a:cubicBezTo>
                    <a:pt x="9000" y="4800"/>
                    <a:pt x="9000" y="4800"/>
                    <a:pt x="9000" y="4800"/>
                  </a:cubicBezTo>
                  <a:cubicBezTo>
                    <a:pt x="7200" y="2400"/>
                    <a:pt x="7200" y="2400"/>
                    <a:pt x="5400" y="2400"/>
                  </a:cubicBezTo>
                  <a:cubicBezTo>
                    <a:pt x="5400" y="2400"/>
                    <a:pt x="3600" y="4800"/>
                    <a:pt x="1800" y="4800"/>
                  </a:cubicBezTo>
                  <a:cubicBezTo>
                    <a:pt x="1800" y="4800"/>
                    <a:pt x="1800" y="4800"/>
                    <a:pt x="1800" y="4800"/>
                  </a:cubicBezTo>
                  <a:cubicBezTo>
                    <a:pt x="1800" y="4800"/>
                    <a:pt x="1800" y="7200"/>
                    <a:pt x="1800" y="7200"/>
                  </a:cubicBezTo>
                  <a:cubicBezTo>
                    <a:pt x="0" y="7200"/>
                    <a:pt x="0" y="4800"/>
                    <a:pt x="0" y="4800"/>
                  </a:cubicBezTo>
                  <a:cubicBezTo>
                    <a:pt x="3600" y="4800"/>
                    <a:pt x="5400" y="2400"/>
                    <a:pt x="9000" y="0"/>
                  </a:cubicBezTo>
                  <a:cubicBezTo>
                    <a:pt x="12600" y="2400"/>
                    <a:pt x="16200" y="4800"/>
                    <a:pt x="18000" y="9600"/>
                  </a:cubicBezTo>
                  <a:cubicBezTo>
                    <a:pt x="19800" y="12000"/>
                    <a:pt x="19800" y="14400"/>
                    <a:pt x="21600" y="19200"/>
                  </a:cubicBezTo>
                  <a:cubicBezTo>
                    <a:pt x="19800" y="19200"/>
                    <a:pt x="19800" y="21600"/>
                    <a:pt x="18000" y="21600"/>
                  </a:cubicBezTo>
                  <a:close/>
                </a:path>
              </a:pathLst>
            </a:custGeom>
            <a:solidFill>
              <a:srgbClr val="85CC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65" name="Freeform 908"/>
            <p:cNvSpPr/>
            <p:nvPr/>
          </p:nvSpPr>
          <p:spPr>
            <a:xfrm>
              <a:off x="251047" y="1946793"/>
              <a:ext cx="16320" cy="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800" y="21600"/>
                    <a:pt x="0" y="2160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800" y="0"/>
                    <a:pt x="10800" y="21600"/>
                    <a:pt x="21600" y="21600"/>
                  </a:cubicBezTo>
                  <a:close/>
                </a:path>
              </a:pathLst>
            </a:custGeom>
            <a:solidFill>
              <a:srgbClr val="85CCA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66" name="Freeform 909"/>
            <p:cNvSpPr/>
            <p:nvPr/>
          </p:nvSpPr>
          <p:spPr>
            <a:xfrm>
              <a:off x="180754" y="1880143"/>
              <a:ext cx="72396" cy="200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74" h="20736" extrusionOk="0">
                  <a:moveTo>
                    <a:pt x="17280" y="10368"/>
                  </a:moveTo>
                  <a:cubicBezTo>
                    <a:pt x="19440" y="12096"/>
                    <a:pt x="21600" y="19008"/>
                    <a:pt x="17280" y="19872"/>
                  </a:cubicBezTo>
                  <a:cubicBezTo>
                    <a:pt x="17280" y="19872"/>
                    <a:pt x="15120" y="20736"/>
                    <a:pt x="15120" y="20736"/>
                  </a:cubicBezTo>
                  <a:cubicBezTo>
                    <a:pt x="15120" y="20736"/>
                    <a:pt x="15120" y="20736"/>
                    <a:pt x="15120" y="20736"/>
                  </a:cubicBezTo>
                  <a:cubicBezTo>
                    <a:pt x="19440" y="19008"/>
                    <a:pt x="15120" y="12960"/>
                    <a:pt x="15120" y="11232"/>
                  </a:cubicBezTo>
                  <a:cubicBezTo>
                    <a:pt x="12960" y="8640"/>
                    <a:pt x="6480" y="-864"/>
                    <a:pt x="0" y="864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2160" y="864"/>
                    <a:pt x="4320" y="0"/>
                    <a:pt x="4320" y="0"/>
                  </a:cubicBezTo>
                  <a:cubicBezTo>
                    <a:pt x="6480" y="0"/>
                    <a:pt x="6480" y="0"/>
                    <a:pt x="8640" y="864"/>
                  </a:cubicBezTo>
                  <a:cubicBezTo>
                    <a:pt x="12960" y="2592"/>
                    <a:pt x="17280" y="8640"/>
                    <a:pt x="17280" y="10368"/>
                  </a:cubicBezTo>
                  <a:close/>
                </a:path>
              </a:pathLst>
            </a:custGeom>
            <a:solidFill>
              <a:srgbClr val="83A69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67" name="Freeform 910"/>
            <p:cNvSpPr/>
            <p:nvPr/>
          </p:nvSpPr>
          <p:spPr>
            <a:xfrm>
              <a:off x="171967" y="1886460"/>
              <a:ext cx="70295" cy="195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0" h="19471" extrusionOk="0">
                  <a:moveTo>
                    <a:pt x="17280" y="10170"/>
                  </a:moveTo>
                  <a:cubicBezTo>
                    <a:pt x="17280" y="11831"/>
                    <a:pt x="21600" y="17647"/>
                    <a:pt x="17280" y="19308"/>
                  </a:cubicBezTo>
                  <a:cubicBezTo>
                    <a:pt x="17280" y="19308"/>
                    <a:pt x="17280" y="19308"/>
                    <a:pt x="17280" y="19308"/>
                  </a:cubicBezTo>
                  <a:cubicBezTo>
                    <a:pt x="12960" y="20139"/>
                    <a:pt x="8640" y="17647"/>
                    <a:pt x="6480" y="15154"/>
                  </a:cubicBezTo>
                  <a:cubicBezTo>
                    <a:pt x="6480" y="15154"/>
                    <a:pt x="6480" y="15154"/>
                    <a:pt x="6480" y="15154"/>
                  </a:cubicBezTo>
                  <a:cubicBezTo>
                    <a:pt x="6480" y="15154"/>
                    <a:pt x="6480" y="15154"/>
                    <a:pt x="6480" y="14324"/>
                  </a:cubicBezTo>
                  <a:cubicBezTo>
                    <a:pt x="6480" y="14324"/>
                    <a:pt x="6480" y="14324"/>
                    <a:pt x="6480" y="14324"/>
                  </a:cubicBezTo>
                  <a:cubicBezTo>
                    <a:pt x="4320" y="13493"/>
                    <a:pt x="4320" y="13493"/>
                    <a:pt x="4320" y="12662"/>
                  </a:cubicBezTo>
                  <a:cubicBezTo>
                    <a:pt x="2160" y="11831"/>
                    <a:pt x="2160" y="11001"/>
                    <a:pt x="2160" y="9339"/>
                  </a:cubicBezTo>
                  <a:cubicBezTo>
                    <a:pt x="0" y="7677"/>
                    <a:pt x="0" y="6016"/>
                    <a:pt x="0" y="4354"/>
                  </a:cubicBezTo>
                  <a:cubicBezTo>
                    <a:pt x="0" y="4354"/>
                    <a:pt x="0" y="4354"/>
                    <a:pt x="0" y="4354"/>
                  </a:cubicBezTo>
                  <a:cubicBezTo>
                    <a:pt x="0" y="3524"/>
                    <a:pt x="0" y="2693"/>
                    <a:pt x="0" y="1862"/>
                  </a:cubicBezTo>
                  <a:cubicBezTo>
                    <a:pt x="0" y="1862"/>
                    <a:pt x="0" y="1031"/>
                    <a:pt x="2160" y="1031"/>
                  </a:cubicBezTo>
                  <a:cubicBezTo>
                    <a:pt x="2160" y="1031"/>
                    <a:pt x="2160" y="201"/>
                    <a:pt x="2160" y="201"/>
                  </a:cubicBezTo>
                  <a:cubicBezTo>
                    <a:pt x="8640" y="-1461"/>
                    <a:pt x="15120" y="7677"/>
                    <a:pt x="17280" y="10170"/>
                  </a:cubicBezTo>
                  <a:close/>
                </a:path>
              </a:pathLst>
            </a:custGeom>
            <a:solidFill>
              <a:srgbClr val="BDCCC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68" name="Freeform 911"/>
            <p:cNvSpPr/>
            <p:nvPr/>
          </p:nvSpPr>
          <p:spPr>
            <a:xfrm>
              <a:off x="109205" y="1838216"/>
              <a:ext cx="71550" cy="192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872" extrusionOk="0">
                  <a:moveTo>
                    <a:pt x="21600" y="14688"/>
                  </a:moveTo>
                  <a:cubicBezTo>
                    <a:pt x="21600" y="17280"/>
                    <a:pt x="21600" y="19008"/>
                    <a:pt x="19200" y="19008"/>
                  </a:cubicBezTo>
                  <a:cubicBezTo>
                    <a:pt x="19200" y="19008"/>
                    <a:pt x="16800" y="19872"/>
                    <a:pt x="14400" y="19872"/>
                  </a:cubicBezTo>
                  <a:cubicBezTo>
                    <a:pt x="14400" y="19872"/>
                    <a:pt x="14400" y="19872"/>
                    <a:pt x="14400" y="19872"/>
                  </a:cubicBezTo>
                  <a:cubicBezTo>
                    <a:pt x="14400" y="19872"/>
                    <a:pt x="14400" y="19872"/>
                    <a:pt x="16800" y="19872"/>
                  </a:cubicBezTo>
                  <a:cubicBezTo>
                    <a:pt x="19200" y="19008"/>
                    <a:pt x="16800" y="12096"/>
                    <a:pt x="14400" y="10368"/>
                  </a:cubicBezTo>
                  <a:cubicBezTo>
                    <a:pt x="14400" y="7776"/>
                    <a:pt x="4800" y="-1728"/>
                    <a:pt x="0" y="864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0" y="0"/>
                    <a:pt x="2400" y="0"/>
                    <a:pt x="4800" y="0"/>
                  </a:cubicBezTo>
                  <a:cubicBezTo>
                    <a:pt x="4800" y="0"/>
                    <a:pt x="7200" y="0"/>
                    <a:pt x="7200" y="0"/>
                  </a:cubicBezTo>
                  <a:cubicBezTo>
                    <a:pt x="12000" y="1728"/>
                    <a:pt x="16800" y="7776"/>
                    <a:pt x="19200" y="9504"/>
                  </a:cubicBezTo>
                  <a:cubicBezTo>
                    <a:pt x="19200" y="9504"/>
                    <a:pt x="19200" y="9504"/>
                    <a:pt x="19200" y="9504"/>
                  </a:cubicBezTo>
                  <a:cubicBezTo>
                    <a:pt x="19200" y="11232"/>
                    <a:pt x="19200" y="12960"/>
                    <a:pt x="21600" y="14688"/>
                  </a:cubicBezTo>
                  <a:close/>
                </a:path>
              </a:pathLst>
            </a:custGeom>
            <a:solidFill>
              <a:srgbClr val="83A69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69" name="Freeform 912"/>
            <p:cNvSpPr/>
            <p:nvPr/>
          </p:nvSpPr>
          <p:spPr>
            <a:xfrm>
              <a:off x="133055" y="1838693"/>
              <a:ext cx="47700" cy="91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0" y="11782"/>
                  </a:moveTo>
                  <a:cubicBezTo>
                    <a:pt x="18000" y="11782"/>
                    <a:pt x="18000" y="13745"/>
                    <a:pt x="21600" y="13745"/>
                  </a:cubicBezTo>
                  <a:cubicBezTo>
                    <a:pt x="18000" y="13745"/>
                    <a:pt x="18000" y="15709"/>
                    <a:pt x="18000" y="15709"/>
                  </a:cubicBezTo>
                  <a:cubicBezTo>
                    <a:pt x="18000" y="17673"/>
                    <a:pt x="18000" y="19636"/>
                    <a:pt x="18000" y="21600"/>
                  </a:cubicBezTo>
                  <a:cubicBezTo>
                    <a:pt x="14400" y="17673"/>
                    <a:pt x="7200" y="392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00" y="1964"/>
                    <a:pt x="7200" y="1964"/>
                    <a:pt x="10800" y="3927"/>
                  </a:cubicBezTo>
                  <a:cubicBezTo>
                    <a:pt x="10800" y="5891"/>
                    <a:pt x="14400" y="7855"/>
                    <a:pt x="14400" y="7855"/>
                  </a:cubicBezTo>
                  <a:cubicBezTo>
                    <a:pt x="14400" y="9818"/>
                    <a:pt x="14400" y="9818"/>
                    <a:pt x="18000" y="9818"/>
                  </a:cubicBezTo>
                  <a:cubicBezTo>
                    <a:pt x="18000" y="11782"/>
                    <a:pt x="18000" y="11782"/>
                    <a:pt x="18000" y="11782"/>
                  </a:cubicBezTo>
                  <a:close/>
                </a:path>
              </a:pathLst>
            </a:custGeom>
            <a:solidFill>
              <a:srgbClr val="CBDBD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70" name="Freeform 913"/>
            <p:cNvSpPr/>
            <p:nvPr/>
          </p:nvSpPr>
          <p:spPr>
            <a:xfrm>
              <a:off x="94864" y="1842373"/>
              <a:ext cx="72472" cy="190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95" h="18868" extrusionOk="0">
                  <a:moveTo>
                    <a:pt x="16740" y="9565"/>
                  </a:moveTo>
                  <a:cubicBezTo>
                    <a:pt x="18900" y="11226"/>
                    <a:pt x="21060" y="17872"/>
                    <a:pt x="18900" y="18703"/>
                  </a:cubicBezTo>
                  <a:cubicBezTo>
                    <a:pt x="16740" y="18703"/>
                    <a:pt x="16740" y="18703"/>
                    <a:pt x="16740" y="18703"/>
                  </a:cubicBezTo>
                  <a:cubicBezTo>
                    <a:pt x="12420" y="19534"/>
                    <a:pt x="8100" y="17042"/>
                    <a:pt x="5940" y="15380"/>
                  </a:cubicBezTo>
                  <a:cubicBezTo>
                    <a:pt x="5940" y="15380"/>
                    <a:pt x="5940" y="15380"/>
                    <a:pt x="5940" y="15380"/>
                  </a:cubicBezTo>
                  <a:cubicBezTo>
                    <a:pt x="5940" y="14549"/>
                    <a:pt x="5940" y="14549"/>
                    <a:pt x="5940" y="14549"/>
                  </a:cubicBezTo>
                  <a:cubicBezTo>
                    <a:pt x="5940" y="14549"/>
                    <a:pt x="5940" y="14549"/>
                    <a:pt x="5940" y="14549"/>
                  </a:cubicBezTo>
                  <a:cubicBezTo>
                    <a:pt x="5940" y="14549"/>
                    <a:pt x="5940" y="14549"/>
                    <a:pt x="5940" y="14549"/>
                  </a:cubicBezTo>
                  <a:cubicBezTo>
                    <a:pt x="5940" y="13719"/>
                    <a:pt x="3780" y="12057"/>
                    <a:pt x="3780" y="11226"/>
                  </a:cubicBezTo>
                  <a:cubicBezTo>
                    <a:pt x="3780" y="10396"/>
                    <a:pt x="1620" y="10396"/>
                    <a:pt x="1620" y="9565"/>
                  </a:cubicBezTo>
                  <a:cubicBezTo>
                    <a:pt x="-540" y="6242"/>
                    <a:pt x="-540" y="2919"/>
                    <a:pt x="1620" y="1257"/>
                  </a:cubicBezTo>
                  <a:cubicBezTo>
                    <a:pt x="1620" y="426"/>
                    <a:pt x="1620" y="426"/>
                    <a:pt x="3780" y="426"/>
                  </a:cubicBezTo>
                  <a:cubicBezTo>
                    <a:pt x="8100" y="-2066"/>
                    <a:pt x="16740" y="7072"/>
                    <a:pt x="16740" y="9565"/>
                  </a:cubicBezTo>
                  <a:close/>
                </a:path>
              </a:pathLst>
            </a:custGeom>
            <a:solidFill>
              <a:srgbClr val="BDCCC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71" name="Freeform 914"/>
            <p:cNvSpPr/>
            <p:nvPr/>
          </p:nvSpPr>
          <p:spPr>
            <a:xfrm>
              <a:off x="1407123" y="1302693"/>
              <a:ext cx="141844" cy="117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4629"/>
                  </a:moveTo>
                  <a:cubicBezTo>
                    <a:pt x="15600" y="7714"/>
                    <a:pt x="9600" y="4629"/>
                    <a:pt x="8400" y="4629"/>
                  </a:cubicBezTo>
                  <a:cubicBezTo>
                    <a:pt x="9600" y="4629"/>
                    <a:pt x="9600" y="6171"/>
                    <a:pt x="9600" y="6171"/>
                  </a:cubicBezTo>
                  <a:cubicBezTo>
                    <a:pt x="7200" y="6171"/>
                    <a:pt x="3600" y="4629"/>
                    <a:pt x="2400" y="1543"/>
                  </a:cubicBezTo>
                  <a:cubicBezTo>
                    <a:pt x="2400" y="1543"/>
                    <a:pt x="2400" y="1543"/>
                    <a:pt x="2400" y="3086"/>
                  </a:cubicBezTo>
                  <a:cubicBezTo>
                    <a:pt x="2400" y="3086"/>
                    <a:pt x="2400" y="3086"/>
                    <a:pt x="2400" y="3086"/>
                  </a:cubicBezTo>
                  <a:cubicBezTo>
                    <a:pt x="1200" y="3086"/>
                    <a:pt x="0" y="1543"/>
                    <a:pt x="0" y="0"/>
                  </a:cubicBezTo>
                  <a:cubicBezTo>
                    <a:pt x="0" y="4629"/>
                    <a:pt x="1200" y="9257"/>
                    <a:pt x="2400" y="12343"/>
                  </a:cubicBezTo>
                  <a:cubicBezTo>
                    <a:pt x="2400" y="13886"/>
                    <a:pt x="2400" y="13886"/>
                    <a:pt x="3600" y="15429"/>
                  </a:cubicBezTo>
                  <a:cubicBezTo>
                    <a:pt x="3600" y="16971"/>
                    <a:pt x="4800" y="18514"/>
                    <a:pt x="6000" y="18514"/>
                  </a:cubicBezTo>
                  <a:cubicBezTo>
                    <a:pt x="6000" y="18514"/>
                    <a:pt x="6000" y="16971"/>
                    <a:pt x="6000" y="15429"/>
                  </a:cubicBezTo>
                  <a:cubicBezTo>
                    <a:pt x="6000" y="16971"/>
                    <a:pt x="7200" y="16971"/>
                    <a:pt x="8400" y="18514"/>
                  </a:cubicBezTo>
                  <a:cubicBezTo>
                    <a:pt x="8400" y="18514"/>
                    <a:pt x="9600" y="18514"/>
                    <a:pt x="9600" y="20057"/>
                  </a:cubicBezTo>
                  <a:cubicBezTo>
                    <a:pt x="12000" y="20057"/>
                    <a:pt x="13200" y="20057"/>
                    <a:pt x="14400" y="21600"/>
                  </a:cubicBezTo>
                  <a:cubicBezTo>
                    <a:pt x="14400" y="20057"/>
                    <a:pt x="13200" y="20057"/>
                    <a:pt x="13200" y="18514"/>
                  </a:cubicBezTo>
                  <a:cubicBezTo>
                    <a:pt x="15600" y="18514"/>
                    <a:pt x="19200" y="18514"/>
                    <a:pt x="21600" y="15429"/>
                  </a:cubicBezTo>
                  <a:cubicBezTo>
                    <a:pt x="21600" y="15429"/>
                    <a:pt x="21600" y="15429"/>
                    <a:pt x="21600" y="15429"/>
                  </a:cubicBezTo>
                  <a:cubicBezTo>
                    <a:pt x="21600" y="12343"/>
                    <a:pt x="21600" y="9257"/>
                    <a:pt x="20400" y="7714"/>
                  </a:cubicBezTo>
                  <a:cubicBezTo>
                    <a:pt x="20400" y="4629"/>
                    <a:pt x="19200" y="3086"/>
                    <a:pt x="19200" y="1543"/>
                  </a:cubicBezTo>
                  <a:cubicBezTo>
                    <a:pt x="19200" y="1543"/>
                    <a:pt x="19200" y="1543"/>
                    <a:pt x="19200" y="1543"/>
                  </a:cubicBezTo>
                  <a:cubicBezTo>
                    <a:pt x="18000" y="3086"/>
                    <a:pt x="15600" y="4629"/>
                    <a:pt x="14400" y="4629"/>
                  </a:cubicBezTo>
                  <a:close/>
                </a:path>
              </a:pathLst>
            </a:custGeom>
            <a:solidFill>
              <a:srgbClr val="AB702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72" name="Freeform 915"/>
            <p:cNvSpPr/>
            <p:nvPr/>
          </p:nvSpPr>
          <p:spPr>
            <a:xfrm>
              <a:off x="1493734" y="1436362"/>
              <a:ext cx="74689" cy="247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0614" extrusionOk="0">
                  <a:moveTo>
                    <a:pt x="19440" y="0"/>
                  </a:moveTo>
                  <a:cubicBezTo>
                    <a:pt x="19440" y="0"/>
                    <a:pt x="19440" y="0"/>
                    <a:pt x="19440" y="0"/>
                  </a:cubicBezTo>
                  <a:cubicBezTo>
                    <a:pt x="17280" y="697"/>
                    <a:pt x="17280" y="2787"/>
                    <a:pt x="15120" y="3484"/>
                  </a:cubicBezTo>
                  <a:cubicBezTo>
                    <a:pt x="12960" y="5574"/>
                    <a:pt x="10800" y="6968"/>
                    <a:pt x="8640" y="9058"/>
                  </a:cubicBezTo>
                  <a:cubicBezTo>
                    <a:pt x="8640" y="9755"/>
                    <a:pt x="6480" y="9755"/>
                    <a:pt x="6480" y="10452"/>
                  </a:cubicBezTo>
                  <a:cubicBezTo>
                    <a:pt x="6480" y="12542"/>
                    <a:pt x="6480" y="13935"/>
                    <a:pt x="6480" y="15329"/>
                  </a:cubicBezTo>
                  <a:cubicBezTo>
                    <a:pt x="6480" y="15329"/>
                    <a:pt x="4320" y="15329"/>
                    <a:pt x="2160" y="15329"/>
                  </a:cubicBezTo>
                  <a:cubicBezTo>
                    <a:pt x="2160" y="16026"/>
                    <a:pt x="2160" y="16723"/>
                    <a:pt x="2160" y="17419"/>
                  </a:cubicBezTo>
                  <a:cubicBezTo>
                    <a:pt x="0" y="18116"/>
                    <a:pt x="0" y="18813"/>
                    <a:pt x="0" y="19510"/>
                  </a:cubicBezTo>
                  <a:cubicBezTo>
                    <a:pt x="0" y="19510"/>
                    <a:pt x="0" y="19510"/>
                    <a:pt x="0" y="19510"/>
                  </a:cubicBezTo>
                  <a:cubicBezTo>
                    <a:pt x="6480" y="20206"/>
                    <a:pt x="15120" y="21600"/>
                    <a:pt x="19440" y="19510"/>
                  </a:cubicBezTo>
                  <a:cubicBezTo>
                    <a:pt x="19440" y="19510"/>
                    <a:pt x="19440" y="19510"/>
                    <a:pt x="19440" y="19510"/>
                  </a:cubicBezTo>
                  <a:cubicBezTo>
                    <a:pt x="21600" y="17419"/>
                    <a:pt x="19440" y="5574"/>
                    <a:pt x="19440" y="0"/>
                  </a:cubicBezTo>
                  <a:close/>
                </a:path>
              </a:pathLst>
            </a:custGeom>
            <a:solidFill>
              <a:srgbClr val="BDCCC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73" name="Freeform 916"/>
            <p:cNvSpPr/>
            <p:nvPr/>
          </p:nvSpPr>
          <p:spPr>
            <a:xfrm>
              <a:off x="1462354" y="1386071"/>
              <a:ext cx="102931" cy="485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08" y="10428"/>
                  </a:moveTo>
                  <a:cubicBezTo>
                    <a:pt x="9969" y="9683"/>
                    <a:pt x="9969" y="8566"/>
                    <a:pt x="11631" y="7821"/>
                  </a:cubicBezTo>
                  <a:cubicBezTo>
                    <a:pt x="11631" y="7448"/>
                    <a:pt x="13292" y="7448"/>
                    <a:pt x="13292" y="7076"/>
                  </a:cubicBezTo>
                  <a:cubicBezTo>
                    <a:pt x="14954" y="5959"/>
                    <a:pt x="16615" y="5214"/>
                    <a:pt x="18277" y="4097"/>
                  </a:cubicBezTo>
                  <a:cubicBezTo>
                    <a:pt x="19938" y="3724"/>
                    <a:pt x="19938" y="2607"/>
                    <a:pt x="21600" y="2234"/>
                  </a:cubicBezTo>
                  <a:cubicBezTo>
                    <a:pt x="21600" y="2234"/>
                    <a:pt x="21600" y="2234"/>
                    <a:pt x="21600" y="2234"/>
                  </a:cubicBezTo>
                  <a:cubicBezTo>
                    <a:pt x="21600" y="1490"/>
                    <a:pt x="19938" y="745"/>
                    <a:pt x="19938" y="745"/>
                  </a:cubicBezTo>
                  <a:cubicBezTo>
                    <a:pt x="19938" y="745"/>
                    <a:pt x="19938" y="745"/>
                    <a:pt x="19938" y="745"/>
                  </a:cubicBezTo>
                  <a:cubicBezTo>
                    <a:pt x="19938" y="372"/>
                    <a:pt x="18277" y="0"/>
                    <a:pt x="18277" y="0"/>
                  </a:cubicBezTo>
                  <a:cubicBezTo>
                    <a:pt x="18277" y="372"/>
                    <a:pt x="18277" y="745"/>
                    <a:pt x="16615" y="1117"/>
                  </a:cubicBezTo>
                  <a:cubicBezTo>
                    <a:pt x="16615" y="1862"/>
                    <a:pt x="13292" y="3352"/>
                    <a:pt x="8308" y="3352"/>
                  </a:cubicBezTo>
                  <a:cubicBezTo>
                    <a:pt x="8308" y="3352"/>
                    <a:pt x="8308" y="2979"/>
                    <a:pt x="8308" y="2979"/>
                  </a:cubicBezTo>
                  <a:cubicBezTo>
                    <a:pt x="8308" y="3352"/>
                    <a:pt x="6646" y="3724"/>
                    <a:pt x="4985" y="4097"/>
                  </a:cubicBezTo>
                  <a:cubicBezTo>
                    <a:pt x="4985" y="4841"/>
                    <a:pt x="4985" y="5214"/>
                    <a:pt x="4985" y="5586"/>
                  </a:cubicBezTo>
                  <a:cubicBezTo>
                    <a:pt x="3323" y="6703"/>
                    <a:pt x="1662" y="7821"/>
                    <a:pt x="1662" y="8938"/>
                  </a:cubicBezTo>
                  <a:cubicBezTo>
                    <a:pt x="0" y="10055"/>
                    <a:pt x="0" y="11172"/>
                    <a:pt x="0" y="12290"/>
                  </a:cubicBezTo>
                  <a:cubicBezTo>
                    <a:pt x="0" y="13779"/>
                    <a:pt x="0" y="14897"/>
                    <a:pt x="1662" y="16014"/>
                  </a:cubicBezTo>
                  <a:cubicBezTo>
                    <a:pt x="1662" y="16386"/>
                    <a:pt x="1662" y="16386"/>
                    <a:pt x="1662" y="16759"/>
                  </a:cubicBezTo>
                  <a:cubicBezTo>
                    <a:pt x="1662" y="16759"/>
                    <a:pt x="1662" y="16759"/>
                    <a:pt x="1662" y="17131"/>
                  </a:cubicBezTo>
                  <a:cubicBezTo>
                    <a:pt x="3323" y="17503"/>
                    <a:pt x="3323" y="17876"/>
                    <a:pt x="4985" y="18248"/>
                  </a:cubicBezTo>
                  <a:cubicBezTo>
                    <a:pt x="4985" y="18248"/>
                    <a:pt x="4985" y="18621"/>
                    <a:pt x="4985" y="18621"/>
                  </a:cubicBezTo>
                  <a:cubicBezTo>
                    <a:pt x="4985" y="18993"/>
                    <a:pt x="6646" y="19738"/>
                    <a:pt x="6646" y="20110"/>
                  </a:cubicBezTo>
                  <a:cubicBezTo>
                    <a:pt x="6646" y="20110"/>
                    <a:pt x="6646" y="20110"/>
                    <a:pt x="6646" y="20110"/>
                  </a:cubicBezTo>
                  <a:cubicBezTo>
                    <a:pt x="8308" y="20483"/>
                    <a:pt x="8308" y="21228"/>
                    <a:pt x="9969" y="21600"/>
                  </a:cubicBezTo>
                  <a:cubicBezTo>
                    <a:pt x="9969" y="21600"/>
                    <a:pt x="9969" y="21600"/>
                    <a:pt x="9969" y="21600"/>
                  </a:cubicBezTo>
                  <a:cubicBezTo>
                    <a:pt x="11631" y="21228"/>
                    <a:pt x="13292" y="21228"/>
                    <a:pt x="14954" y="20855"/>
                  </a:cubicBezTo>
                  <a:cubicBezTo>
                    <a:pt x="14954" y="20855"/>
                    <a:pt x="16615" y="20483"/>
                    <a:pt x="16615" y="20483"/>
                  </a:cubicBezTo>
                  <a:cubicBezTo>
                    <a:pt x="16615" y="20483"/>
                    <a:pt x="14954" y="20110"/>
                    <a:pt x="14954" y="20110"/>
                  </a:cubicBezTo>
                  <a:cubicBezTo>
                    <a:pt x="14954" y="19366"/>
                    <a:pt x="11631" y="18248"/>
                    <a:pt x="9969" y="17876"/>
                  </a:cubicBezTo>
                  <a:cubicBezTo>
                    <a:pt x="9969" y="17876"/>
                    <a:pt x="9969" y="17876"/>
                    <a:pt x="9969" y="17876"/>
                  </a:cubicBezTo>
                  <a:cubicBezTo>
                    <a:pt x="9969" y="17876"/>
                    <a:pt x="9969" y="17876"/>
                    <a:pt x="9969" y="17503"/>
                  </a:cubicBezTo>
                  <a:cubicBezTo>
                    <a:pt x="9969" y="17503"/>
                    <a:pt x="9969" y="17503"/>
                    <a:pt x="9969" y="17503"/>
                  </a:cubicBezTo>
                  <a:cubicBezTo>
                    <a:pt x="9969" y="17503"/>
                    <a:pt x="9969" y="17503"/>
                    <a:pt x="9969" y="17503"/>
                  </a:cubicBezTo>
                  <a:cubicBezTo>
                    <a:pt x="9969" y="17503"/>
                    <a:pt x="9969" y="17503"/>
                    <a:pt x="9969" y="17503"/>
                  </a:cubicBezTo>
                  <a:cubicBezTo>
                    <a:pt x="9969" y="17503"/>
                    <a:pt x="9969" y="17131"/>
                    <a:pt x="9969" y="17131"/>
                  </a:cubicBezTo>
                  <a:cubicBezTo>
                    <a:pt x="8308" y="16014"/>
                    <a:pt x="6646" y="14897"/>
                    <a:pt x="6646" y="13407"/>
                  </a:cubicBezTo>
                  <a:cubicBezTo>
                    <a:pt x="6646" y="13034"/>
                    <a:pt x="6646" y="13034"/>
                    <a:pt x="6646" y="12662"/>
                  </a:cubicBezTo>
                  <a:cubicBezTo>
                    <a:pt x="6646" y="12290"/>
                    <a:pt x="6646" y="11917"/>
                    <a:pt x="8308" y="11545"/>
                  </a:cubicBezTo>
                  <a:cubicBezTo>
                    <a:pt x="8308" y="11172"/>
                    <a:pt x="8308" y="10800"/>
                    <a:pt x="8308" y="10428"/>
                  </a:cubicBezTo>
                  <a:close/>
                  <a:moveTo>
                    <a:pt x="6646" y="16386"/>
                  </a:moveTo>
                  <a:cubicBezTo>
                    <a:pt x="6646" y="16386"/>
                    <a:pt x="6646" y="16386"/>
                    <a:pt x="6646" y="16386"/>
                  </a:cubicBezTo>
                  <a:cubicBezTo>
                    <a:pt x="6646" y="16386"/>
                    <a:pt x="6646" y="16386"/>
                    <a:pt x="6646" y="16386"/>
                  </a:cubicBezTo>
                  <a:cubicBezTo>
                    <a:pt x="6646" y="16386"/>
                    <a:pt x="6646" y="16386"/>
                    <a:pt x="6646" y="16386"/>
                  </a:cubicBezTo>
                  <a:close/>
                </a:path>
              </a:pathLst>
            </a:custGeom>
            <a:solidFill>
              <a:srgbClr val="CBDBD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74" name="Freeform 917"/>
            <p:cNvSpPr/>
            <p:nvPr/>
          </p:nvSpPr>
          <p:spPr>
            <a:xfrm>
              <a:off x="1319257" y="1411216"/>
              <a:ext cx="225991" cy="778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6" h="21600" extrusionOk="0">
                  <a:moveTo>
                    <a:pt x="19440" y="12310"/>
                  </a:moveTo>
                  <a:cubicBezTo>
                    <a:pt x="18720" y="12542"/>
                    <a:pt x="18000" y="12542"/>
                    <a:pt x="17280" y="12774"/>
                  </a:cubicBezTo>
                  <a:cubicBezTo>
                    <a:pt x="17280" y="12774"/>
                    <a:pt x="17280" y="12774"/>
                    <a:pt x="17280" y="12774"/>
                  </a:cubicBezTo>
                  <a:cubicBezTo>
                    <a:pt x="16560" y="12542"/>
                    <a:pt x="16560" y="12077"/>
                    <a:pt x="15840" y="11845"/>
                  </a:cubicBezTo>
                  <a:cubicBezTo>
                    <a:pt x="15840" y="11845"/>
                    <a:pt x="15840" y="11845"/>
                    <a:pt x="15840" y="11845"/>
                  </a:cubicBezTo>
                  <a:cubicBezTo>
                    <a:pt x="15840" y="11613"/>
                    <a:pt x="15120" y="11148"/>
                    <a:pt x="15120" y="10916"/>
                  </a:cubicBezTo>
                  <a:cubicBezTo>
                    <a:pt x="15120" y="10916"/>
                    <a:pt x="15120" y="10684"/>
                    <a:pt x="15120" y="10684"/>
                  </a:cubicBezTo>
                  <a:cubicBezTo>
                    <a:pt x="14400" y="10452"/>
                    <a:pt x="14400" y="10219"/>
                    <a:pt x="13680" y="9987"/>
                  </a:cubicBezTo>
                  <a:cubicBezTo>
                    <a:pt x="13680" y="9755"/>
                    <a:pt x="13680" y="9755"/>
                    <a:pt x="13680" y="9755"/>
                  </a:cubicBezTo>
                  <a:cubicBezTo>
                    <a:pt x="13680" y="9523"/>
                    <a:pt x="13680" y="9523"/>
                    <a:pt x="13680" y="9290"/>
                  </a:cubicBezTo>
                  <a:cubicBezTo>
                    <a:pt x="12960" y="8594"/>
                    <a:pt x="12960" y="7897"/>
                    <a:pt x="12960" y="6968"/>
                  </a:cubicBezTo>
                  <a:cubicBezTo>
                    <a:pt x="12960" y="6271"/>
                    <a:pt x="12960" y="5574"/>
                    <a:pt x="13680" y="4877"/>
                  </a:cubicBezTo>
                  <a:cubicBezTo>
                    <a:pt x="13680" y="4181"/>
                    <a:pt x="14400" y="3484"/>
                    <a:pt x="15120" y="2787"/>
                  </a:cubicBezTo>
                  <a:cubicBezTo>
                    <a:pt x="15120" y="2555"/>
                    <a:pt x="15120" y="2323"/>
                    <a:pt x="15120" y="1858"/>
                  </a:cubicBezTo>
                  <a:cubicBezTo>
                    <a:pt x="15120" y="1858"/>
                    <a:pt x="15120" y="2090"/>
                    <a:pt x="15120" y="2090"/>
                  </a:cubicBezTo>
                  <a:cubicBezTo>
                    <a:pt x="15120" y="1161"/>
                    <a:pt x="13680" y="1161"/>
                    <a:pt x="11520" y="697"/>
                  </a:cubicBezTo>
                  <a:cubicBezTo>
                    <a:pt x="11520" y="929"/>
                    <a:pt x="12240" y="929"/>
                    <a:pt x="12240" y="1161"/>
                  </a:cubicBezTo>
                  <a:cubicBezTo>
                    <a:pt x="11520" y="1161"/>
                    <a:pt x="10800" y="1161"/>
                    <a:pt x="10080" y="929"/>
                  </a:cubicBezTo>
                  <a:cubicBezTo>
                    <a:pt x="8640" y="697"/>
                    <a:pt x="7920" y="465"/>
                    <a:pt x="7200" y="0"/>
                  </a:cubicBezTo>
                  <a:cubicBezTo>
                    <a:pt x="6480" y="0"/>
                    <a:pt x="5760" y="232"/>
                    <a:pt x="4320" y="232"/>
                  </a:cubicBezTo>
                  <a:cubicBezTo>
                    <a:pt x="4320" y="232"/>
                    <a:pt x="3600" y="232"/>
                    <a:pt x="2880" y="465"/>
                  </a:cubicBezTo>
                  <a:cubicBezTo>
                    <a:pt x="2880" y="465"/>
                    <a:pt x="4320" y="465"/>
                    <a:pt x="5040" y="697"/>
                  </a:cubicBezTo>
                  <a:cubicBezTo>
                    <a:pt x="5040" y="697"/>
                    <a:pt x="5760" y="1161"/>
                    <a:pt x="6480" y="1394"/>
                  </a:cubicBezTo>
                  <a:cubicBezTo>
                    <a:pt x="6480" y="1394"/>
                    <a:pt x="6480" y="1626"/>
                    <a:pt x="6480" y="1626"/>
                  </a:cubicBezTo>
                  <a:cubicBezTo>
                    <a:pt x="6480" y="1626"/>
                    <a:pt x="6480" y="1626"/>
                    <a:pt x="6480" y="1626"/>
                  </a:cubicBezTo>
                  <a:cubicBezTo>
                    <a:pt x="6480" y="2090"/>
                    <a:pt x="6480" y="2787"/>
                    <a:pt x="6480" y="3484"/>
                  </a:cubicBezTo>
                  <a:cubicBezTo>
                    <a:pt x="6480" y="3716"/>
                    <a:pt x="6480" y="3948"/>
                    <a:pt x="6480" y="4413"/>
                  </a:cubicBezTo>
                  <a:cubicBezTo>
                    <a:pt x="5760" y="5574"/>
                    <a:pt x="5760" y="6968"/>
                    <a:pt x="5760" y="7432"/>
                  </a:cubicBezTo>
                  <a:cubicBezTo>
                    <a:pt x="5040" y="7897"/>
                    <a:pt x="3600" y="8594"/>
                    <a:pt x="2880" y="9290"/>
                  </a:cubicBezTo>
                  <a:cubicBezTo>
                    <a:pt x="2880" y="9290"/>
                    <a:pt x="2880" y="9290"/>
                    <a:pt x="2880" y="9290"/>
                  </a:cubicBezTo>
                  <a:cubicBezTo>
                    <a:pt x="2160" y="9523"/>
                    <a:pt x="2160" y="9755"/>
                    <a:pt x="2160" y="9755"/>
                  </a:cubicBezTo>
                  <a:cubicBezTo>
                    <a:pt x="2160" y="9987"/>
                    <a:pt x="1440" y="9987"/>
                    <a:pt x="1440" y="9987"/>
                  </a:cubicBezTo>
                  <a:cubicBezTo>
                    <a:pt x="720" y="10684"/>
                    <a:pt x="0" y="12077"/>
                    <a:pt x="0" y="12774"/>
                  </a:cubicBezTo>
                  <a:cubicBezTo>
                    <a:pt x="0" y="13935"/>
                    <a:pt x="0" y="14865"/>
                    <a:pt x="0" y="16258"/>
                  </a:cubicBezTo>
                  <a:cubicBezTo>
                    <a:pt x="0" y="17884"/>
                    <a:pt x="0" y="19742"/>
                    <a:pt x="0" y="21600"/>
                  </a:cubicBezTo>
                  <a:cubicBezTo>
                    <a:pt x="1440" y="21600"/>
                    <a:pt x="1440" y="21600"/>
                    <a:pt x="1440" y="21600"/>
                  </a:cubicBezTo>
                  <a:cubicBezTo>
                    <a:pt x="2160" y="21600"/>
                    <a:pt x="2880" y="21600"/>
                    <a:pt x="4320" y="21600"/>
                  </a:cubicBezTo>
                  <a:cubicBezTo>
                    <a:pt x="7200" y="21600"/>
                    <a:pt x="10080" y="21368"/>
                    <a:pt x="12960" y="21600"/>
                  </a:cubicBezTo>
                  <a:cubicBezTo>
                    <a:pt x="13680" y="21135"/>
                    <a:pt x="13680" y="20903"/>
                    <a:pt x="14400" y="20671"/>
                  </a:cubicBezTo>
                  <a:cubicBezTo>
                    <a:pt x="14400" y="20903"/>
                    <a:pt x="15120" y="21368"/>
                    <a:pt x="15120" y="21600"/>
                  </a:cubicBezTo>
                  <a:cubicBezTo>
                    <a:pt x="15840" y="21600"/>
                    <a:pt x="15840" y="21600"/>
                    <a:pt x="15840" y="21600"/>
                  </a:cubicBezTo>
                  <a:cubicBezTo>
                    <a:pt x="16560" y="21600"/>
                    <a:pt x="17280" y="21368"/>
                    <a:pt x="18000" y="21368"/>
                  </a:cubicBezTo>
                  <a:cubicBezTo>
                    <a:pt x="18720" y="21368"/>
                    <a:pt x="19440" y="21135"/>
                    <a:pt x="20160" y="21135"/>
                  </a:cubicBezTo>
                  <a:cubicBezTo>
                    <a:pt x="20160" y="21135"/>
                    <a:pt x="20160" y="20903"/>
                    <a:pt x="20160" y="20903"/>
                  </a:cubicBezTo>
                  <a:cubicBezTo>
                    <a:pt x="18720" y="18116"/>
                    <a:pt x="21600" y="14865"/>
                    <a:pt x="20160" y="12077"/>
                  </a:cubicBezTo>
                  <a:cubicBezTo>
                    <a:pt x="20160" y="12077"/>
                    <a:pt x="19440" y="12310"/>
                    <a:pt x="19440" y="12310"/>
                  </a:cubicBezTo>
                  <a:close/>
                  <a:moveTo>
                    <a:pt x="3600" y="15329"/>
                  </a:moveTo>
                  <a:cubicBezTo>
                    <a:pt x="3600" y="15329"/>
                    <a:pt x="3600" y="15329"/>
                    <a:pt x="3600" y="15329"/>
                  </a:cubicBezTo>
                  <a:cubicBezTo>
                    <a:pt x="3600" y="15329"/>
                    <a:pt x="3600" y="15329"/>
                    <a:pt x="3600" y="15329"/>
                  </a:cubicBezTo>
                  <a:cubicBezTo>
                    <a:pt x="3600" y="15329"/>
                    <a:pt x="3600" y="15329"/>
                    <a:pt x="3600" y="15329"/>
                  </a:cubicBezTo>
                  <a:cubicBezTo>
                    <a:pt x="3600" y="15329"/>
                    <a:pt x="3600" y="15329"/>
                    <a:pt x="3600" y="15329"/>
                  </a:cubicBezTo>
                  <a:close/>
                  <a:moveTo>
                    <a:pt x="5760" y="15329"/>
                  </a:moveTo>
                  <a:cubicBezTo>
                    <a:pt x="5760" y="15329"/>
                    <a:pt x="5760" y="15329"/>
                    <a:pt x="5760" y="15329"/>
                  </a:cubicBezTo>
                  <a:cubicBezTo>
                    <a:pt x="5760" y="15329"/>
                    <a:pt x="5760" y="15329"/>
                    <a:pt x="5760" y="15329"/>
                  </a:cubicBezTo>
                  <a:cubicBezTo>
                    <a:pt x="5760" y="15329"/>
                    <a:pt x="5760" y="15329"/>
                    <a:pt x="5760" y="15329"/>
                  </a:cubicBezTo>
                  <a:close/>
                </a:path>
              </a:pathLst>
            </a:custGeom>
            <a:solidFill>
              <a:srgbClr val="CADBD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75" name="Freeform 918"/>
            <p:cNvSpPr/>
            <p:nvPr/>
          </p:nvSpPr>
          <p:spPr>
            <a:xfrm>
              <a:off x="1532647" y="1838270"/>
              <a:ext cx="8789" cy="8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0"/>
                    <a:pt x="0" y="0"/>
                    <a:pt x="0" y="0"/>
                  </a:cubicBezTo>
                  <a:cubicBezTo>
                    <a:pt x="0" y="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222B2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76" name="Freeform 919"/>
            <p:cNvSpPr/>
            <p:nvPr/>
          </p:nvSpPr>
          <p:spPr>
            <a:xfrm>
              <a:off x="1335574" y="2156322"/>
              <a:ext cx="205861" cy="201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15" y="3600"/>
                  </a:moveTo>
                  <a:cubicBezTo>
                    <a:pt x="15785" y="3600"/>
                    <a:pt x="15785" y="3600"/>
                    <a:pt x="15785" y="3600"/>
                  </a:cubicBezTo>
                  <a:cubicBezTo>
                    <a:pt x="15785" y="2700"/>
                    <a:pt x="14954" y="900"/>
                    <a:pt x="14954" y="0"/>
                  </a:cubicBezTo>
                  <a:cubicBezTo>
                    <a:pt x="14123" y="900"/>
                    <a:pt x="14123" y="1800"/>
                    <a:pt x="13292" y="3600"/>
                  </a:cubicBezTo>
                  <a:cubicBezTo>
                    <a:pt x="9969" y="2700"/>
                    <a:pt x="6646" y="3600"/>
                    <a:pt x="3323" y="3600"/>
                  </a:cubicBezTo>
                  <a:cubicBezTo>
                    <a:pt x="1662" y="3600"/>
                    <a:pt x="831" y="3600"/>
                    <a:pt x="0" y="3600"/>
                  </a:cubicBezTo>
                  <a:cubicBezTo>
                    <a:pt x="0" y="6300"/>
                    <a:pt x="831" y="12600"/>
                    <a:pt x="831" y="19800"/>
                  </a:cubicBezTo>
                  <a:cubicBezTo>
                    <a:pt x="1662" y="21600"/>
                    <a:pt x="4154" y="21600"/>
                    <a:pt x="6646" y="21600"/>
                  </a:cubicBezTo>
                  <a:cubicBezTo>
                    <a:pt x="7477" y="21600"/>
                    <a:pt x="8308" y="21600"/>
                    <a:pt x="9138" y="21600"/>
                  </a:cubicBezTo>
                  <a:cubicBezTo>
                    <a:pt x="10800" y="20700"/>
                    <a:pt x="12462" y="20700"/>
                    <a:pt x="13292" y="20700"/>
                  </a:cubicBezTo>
                  <a:cubicBezTo>
                    <a:pt x="14954" y="19800"/>
                    <a:pt x="16615" y="18900"/>
                    <a:pt x="18277" y="18900"/>
                  </a:cubicBezTo>
                  <a:cubicBezTo>
                    <a:pt x="19108" y="18000"/>
                    <a:pt x="20769" y="17100"/>
                    <a:pt x="21600" y="16200"/>
                  </a:cubicBezTo>
                  <a:cubicBezTo>
                    <a:pt x="21600" y="15300"/>
                    <a:pt x="21600" y="15300"/>
                    <a:pt x="21600" y="15300"/>
                  </a:cubicBezTo>
                  <a:cubicBezTo>
                    <a:pt x="21600" y="11700"/>
                    <a:pt x="21600" y="10800"/>
                    <a:pt x="20769" y="7200"/>
                  </a:cubicBezTo>
                  <a:cubicBezTo>
                    <a:pt x="19938" y="6300"/>
                    <a:pt x="19938" y="4500"/>
                    <a:pt x="19108" y="2700"/>
                  </a:cubicBezTo>
                  <a:cubicBezTo>
                    <a:pt x="18277" y="2700"/>
                    <a:pt x="17446" y="3600"/>
                    <a:pt x="16615" y="3600"/>
                  </a:cubicBezTo>
                  <a:close/>
                </a:path>
              </a:pathLst>
            </a:custGeom>
            <a:solidFill>
              <a:srgbClr val="1A24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77" name="Freeform 920"/>
            <p:cNvSpPr/>
            <p:nvPr/>
          </p:nvSpPr>
          <p:spPr>
            <a:xfrm>
              <a:off x="1462354" y="2307196"/>
              <a:ext cx="79081" cy="191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696"/>
                  </a:moveTo>
                  <a:cubicBezTo>
                    <a:pt x="2160" y="6574"/>
                    <a:pt x="2160" y="9391"/>
                    <a:pt x="2160" y="11270"/>
                  </a:cubicBezTo>
                  <a:cubicBezTo>
                    <a:pt x="4320" y="13148"/>
                    <a:pt x="4320" y="15965"/>
                    <a:pt x="4320" y="16904"/>
                  </a:cubicBezTo>
                  <a:cubicBezTo>
                    <a:pt x="4320" y="19722"/>
                    <a:pt x="4320" y="20661"/>
                    <a:pt x="4320" y="21600"/>
                  </a:cubicBezTo>
                  <a:cubicBezTo>
                    <a:pt x="6480" y="20661"/>
                    <a:pt x="8640" y="18783"/>
                    <a:pt x="10800" y="18783"/>
                  </a:cubicBezTo>
                  <a:cubicBezTo>
                    <a:pt x="12960" y="18783"/>
                    <a:pt x="15120" y="18783"/>
                    <a:pt x="17280" y="18783"/>
                  </a:cubicBezTo>
                  <a:cubicBezTo>
                    <a:pt x="17280" y="18783"/>
                    <a:pt x="17280" y="17843"/>
                    <a:pt x="17280" y="16904"/>
                  </a:cubicBezTo>
                  <a:cubicBezTo>
                    <a:pt x="17280" y="14087"/>
                    <a:pt x="19440" y="12209"/>
                    <a:pt x="19440" y="9391"/>
                  </a:cubicBezTo>
                  <a:cubicBezTo>
                    <a:pt x="19440" y="6574"/>
                    <a:pt x="21600" y="2817"/>
                    <a:pt x="21600" y="0"/>
                  </a:cubicBezTo>
                  <a:cubicBezTo>
                    <a:pt x="19440" y="939"/>
                    <a:pt x="15120" y="1878"/>
                    <a:pt x="12960" y="2817"/>
                  </a:cubicBezTo>
                  <a:cubicBezTo>
                    <a:pt x="8640" y="2817"/>
                    <a:pt x="4320" y="3757"/>
                    <a:pt x="0" y="4696"/>
                  </a:cubicBezTo>
                  <a:close/>
                </a:path>
              </a:pathLst>
            </a:custGeom>
            <a:solidFill>
              <a:srgbClr val="FBB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78" name="Freeform 921"/>
            <p:cNvSpPr/>
            <p:nvPr/>
          </p:nvSpPr>
          <p:spPr>
            <a:xfrm>
              <a:off x="1407123" y="1219315"/>
              <a:ext cx="125525" cy="117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160" extrusionOk="0">
                  <a:moveTo>
                    <a:pt x="14850" y="5760"/>
                  </a:moveTo>
                  <a:cubicBezTo>
                    <a:pt x="14850" y="5760"/>
                    <a:pt x="14850" y="7200"/>
                    <a:pt x="14850" y="8640"/>
                  </a:cubicBezTo>
                  <a:cubicBezTo>
                    <a:pt x="12150" y="8640"/>
                    <a:pt x="9450" y="5760"/>
                    <a:pt x="8100" y="4320"/>
                  </a:cubicBezTo>
                  <a:cubicBezTo>
                    <a:pt x="6750" y="4320"/>
                    <a:pt x="6750" y="5760"/>
                    <a:pt x="6750" y="5760"/>
                  </a:cubicBezTo>
                  <a:cubicBezTo>
                    <a:pt x="5400" y="4320"/>
                    <a:pt x="5400" y="1440"/>
                    <a:pt x="6750" y="0"/>
                  </a:cubicBezTo>
                  <a:cubicBezTo>
                    <a:pt x="5400" y="1440"/>
                    <a:pt x="2700" y="2880"/>
                    <a:pt x="1350" y="4320"/>
                  </a:cubicBezTo>
                  <a:cubicBezTo>
                    <a:pt x="0" y="7200"/>
                    <a:pt x="0" y="11520"/>
                    <a:pt x="0" y="14400"/>
                  </a:cubicBezTo>
                  <a:cubicBezTo>
                    <a:pt x="0" y="15840"/>
                    <a:pt x="1350" y="17280"/>
                    <a:pt x="2700" y="17280"/>
                  </a:cubicBezTo>
                  <a:cubicBezTo>
                    <a:pt x="2700" y="17280"/>
                    <a:pt x="2700" y="17280"/>
                    <a:pt x="2700" y="17280"/>
                  </a:cubicBezTo>
                  <a:cubicBezTo>
                    <a:pt x="2700" y="15840"/>
                    <a:pt x="2700" y="15840"/>
                    <a:pt x="2700" y="15840"/>
                  </a:cubicBezTo>
                  <a:cubicBezTo>
                    <a:pt x="4050" y="18720"/>
                    <a:pt x="8100" y="20160"/>
                    <a:pt x="10800" y="20160"/>
                  </a:cubicBezTo>
                  <a:cubicBezTo>
                    <a:pt x="10800" y="20160"/>
                    <a:pt x="10800" y="18720"/>
                    <a:pt x="9450" y="18720"/>
                  </a:cubicBezTo>
                  <a:cubicBezTo>
                    <a:pt x="10800" y="18720"/>
                    <a:pt x="17550" y="21600"/>
                    <a:pt x="16200" y="18720"/>
                  </a:cubicBezTo>
                  <a:cubicBezTo>
                    <a:pt x="17550" y="18720"/>
                    <a:pt x="20250" y="17280"/>
                    <a:pt x="21600" y="15840"/>
                  </a:cubicBezTo>
                  <a:cubicBezTo>
                    <a:pt x="21600" y="15840"/>
                    <a:pt x="21600" y="15840"/>
                    <a:pt x="21600" y="15840"/>
                  </a:cubicBezTo>
                  <a:cubicBezTo>
                    <a:pt x="20250" y="14400"/>
                    <a:pt x="20250" y="12960"/>
                    <a:pt x="20250" y="10080"/>
                  </a:cubicBezTo>
                  <a:cubicBezTo>
                    <a:pt x="20250" y="8640"/>
                    <a:pt x="21600" y="5760"/>
                    <a:pt x="21600" y="2880"/>
                  </a:cubicBezTo>
                  <a:cubicBezTo>
                    <a:pt x="18900" y="5760"/>
                    <a:pt x="16200" y="5760"/>
                    <a:pt x="14850" y="5760"/>
                  </a:cubicBezTo>
                  <a:close/>
                </a:path>
              </a:pathLst>
            </a:custGeom>
            <a:solidFill>
              <a:srgbClr val="AB702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79" name="Freeform 922"/>
            <p:cNvSpPr/>
            <p:nvPr/>
          </p:nvSpPr>
          <p:spPr>
            <a:xfrm>
              <a:off x="1450820" y="2473952"/>
              <a:ext cx="77454" cy="129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6" h="20850" extrusionOk="0">
                  <a:moveTo>
                    <a:pt x="12552" y="0"/>
                  </a:moveTo>
                  <a:cubicBezTo>
                    <a:pt x="10589" y="0"/>
                    <a:pt x="8625" y="2700"/>
                    <a:pt x="6662" y="4050"/>
                  </a:cubicBezTo>
                  <a:cubicBezTo>
                    <a:pt x="6662" y="5400"/>
                    <a:pt x="6662" y="6750"/>
                    <a:pt x="6662" y="8100"/>
                  </a:cubicBezTo>
                  <a:cubicBezTo>
                    <a:pt x="4698" y="9450"/>
                    <a:pt x="4698" y="10800"/>
                    <a:pt x="4698" y="12150"/>
                  </a:cubicBezTo>
                  <a:cubicBezTo>
                    <a:pt x="771" y="13500"/>
                    <a:pt x="-1193" y="16200"/>
                    <a:pt x="771" y="18900"/>
                  </a:cubicBezTo>
                  <a:cubicBezTo>
                    <a:pt x="2734" y="18900"/>
                    <a:pt x="4698" y="18900"/>
                    <a:pt x="8625" y="18900"/>
                  </a:cubicBezTo>
                  <a:cubicBezTo>
                    <a:pt x="8625" y="18900"/>
                    <a:pt x="8625" y="18900"/>
                    <a:pt x="8625" y="18900"/>
                  </a:cubicBezTo>
                  <a:cubicBezTo>
                    <a:pt x="8625" y="16200"/>
                    <a:pt x="8625" y="10800"/>
                    <a:pt x="10589" y="9450"/>
                  </a:cubicBezTo>
                  <a:cubicBezTo>
                    <a:pt x="10589" y="12150"/>
                    <a:pt x="12552" y="14850"/>
                    <a:pt x="12552" y="17550"/>
                  </a:cubicBezTo>
                  <a:cubicBezTo>
                    <a:pt x="12552" y="18900"/>
                    <a:pt x="10589" y="20250"/>
                    <a:pt x="10589" y="20250"/>
                  </a:cubicBezTo>
                  <a:cubicBezTo>
                    <a:pt x="12552" y="20250"/>
                    <a:pt x="14516" y="21600"/>
                    <a:pt x="16480" y="20250"/>
                  </a:cubicBezTo>
                  <a:cubicBezTo>
                    <a:pt x="16480" y="18900"/>
                    <a:pt x="16480" y="18900"/>
                    <a:pt x="16480" y="17550"/>
                  </a:cubicBezTo>
                  <a:cubicBezTo>
                    <a:pt x="16480" y="14850"/>
                    <a:pt x="16480" y="12150"/>
                    <a:pt x="16480" y="10800"/>
                  </a:cubicBezTo>
                  <a:cubicBezTo>
                    <a:pt x="16480" y="9450"/>
                    <a:pt x="18443" y="9450"/>
                    <a:pt x="18443" y="8100"/>
                  </a:cubicBezTo>
                  <a:cubicBezTo>
                    <a:pt x="18443" y="8100"/>
                    <a:pt x="18443" y="8100"/>
                    <a:pt x="18443" y="8100"/>
                  </a:cubicBezTo>
                  <a:cubicBezTo>
                    <a:pt x="18443" y="5400"/>
                    <a:pt x="20407" y="1350"/>
                    <a:pt x="18443" y="0"/>
                  </a:cubicBezTo>
                  <a:cubicBezTo>
                    <a:pt x="16480" y="0"/>
                    <a:pt x="14516" y="0"/>
                    <a:pt x="12552" y="0"/>
                  </a:cubicBezTo>
                  <a:close/>
                </a:path>
              </a:pathLst>
            </a:custGeom>
            <a:solidFill>
              <a:srgbClr val="181D1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80" name="Freeform 923"/>
            <p:cNvSpPr/>
            <p:nvPr/>
          </p:nvSpPr>
          <p:spPr>
            <a:xfrm>
              <a:off x="1516957" y="2524243"/>
              <a:ext cx="8788" cy="58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0" y="15429"/>
                    <a:pt x="21600" y="6171"/>
                    <a:pt x="21600" y="0"/>
                  </a:cubicBezTo>
                  <a:cubicBezTo>
                    <a:pt x="21600" y="3086"/>
                    <a:pt x="0" y="3086"/>
                    <a:pt x="0" y="6171"/>
                  </a:cubicBezTo>
                  <a:cubicBezTo>
                    <a:pt x="0" y="9257"/>
                    <a:pt x="0" y="15429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81" name="Freeform 924"/>
            <p:cNvSpPr/>
            <p:nvPr/>
          </p:nvSpPr>
          <p:spPr>
            <a:xfrm>
              <a:off x="1508797" y="1194169"/>
              <a:ext cx="8789" cy="880"/>
            </a:xfrm>
            <a:prstGeom prst="ellips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82" name="Freeform 925"/>
            <p:cNvSpPr/>
            <p:nvPr/>
          </p:nvSpPr>
          <p:spPr>
            <a:xfrm>
              <a:off x="1319257" y="1169024"/>
              <a:ext cx="213391" cy="100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0" y="14400"/>
                  </a:moveTo>
                  <a:cubicBezTo>
                    <a:pt x="6400" y="14400"/>
                    <a:pt x="8000" y="9000"/>
                    <a:pt x="9600" y="7200"/>
                  </a:cubicBezTo>
                  <a:cubicBezTo>
                    <a:pt x="9600" y="9000"/>
                    <a:pt x="8800" y="10800"/>
                    <a:pt x="8000" y="12600"/>
                  </a:cubicBezTo>
                  <a:cubicBezTo>
                    <a:pt x="8800" y="12600"/>
                    <a:pt x="10400" y="10800"/>
                    <a:pt x="11200" y="9000"/>
                  </a:cubicBezTo>
                  <a:cubicBezTo>
                    <a:pt x="9600" y="12600"/>
                    <a:pt x="12000" y="12600"/>
                    <a:pt x="12800" y="10800"/>
                  </a:cubicBezTo>
                  <a:cubicBezTo>
                    <a:pt x="12800" y="10800"/>
                    <a:pt x="12800" y="10800"/>
                    <a:pt x="12800" y="10800"/>
                  </a:cubicBezTo>
                  <a:cubicBezTo>
                    <a:pt x="12000" y="12600"/>
                    <a:pt x="12000" y="16200"/>
                    <a:pt x="12800" y="18000"/>
                  </a:cubicBezTo>
                  <a:cubicBezTo>
                    <a:pt x="12800" y="18000"/>
                    <a:pt x="12800" y="16200"/>
                    <a:pt x="13600" y="16200"/>
                  </a:cubicBezTo>
                  <a:cubicBezTo>
                    <a:pt x="14400" y="18000"/>
                    <a:pt x="16000" y="21600"/>
                    <a:pt x="17600" y="21600"/>
                  </a:cubicBezTo>
                  <a:cubicBezTo>
                    <a:pt x="17600" y="19800"/>
                    <a:pt x="17600" y="18000"/>
                    <a:pt x="17600" y="18000"/>
                  </a:cubicBezTo>
                  <a:cubicBezTo>
                    <a:pt x="18400" y="18000"/>
                    <a:pt x="20000" y="18000"/>
                    <a:pt x="21600" y="14400"/>
                  </a:cubicBezTo>
                  <a:cubicBezTo>
                    <a:pt x="21600" y="12600"/>
                    <a:pt x="21600" y="10800"/>
                    <a:pt x="20800" y="10800"/>
                  </a:cubicBezTo>
                  <a:cubicBezTo>
                    <a:pt x="20800" y="9000"/>
                    <a:pt x="20000" y="7200"/>
                    <a:pt x="20000" y="5400"/>
                  </a:cubicBezTo>
                  <a:cubicBezTo>
                    <a:pt x="20000" y="5400"/>
                    <a:pt x="20000" y="5400"/>
                    <a:pt x="19200" y="5400"/>
                  </a:cubicBezTo>
                  <a:cubicBezTo>
                    <a:pt x="18400" y="1800"/>
                    <a:pt x="16000" y="0"/>
                    <a:pt x="13600" y="0"/>
                  </a:cubicBezTo>
                  <a:cubicBezTo>
                    <a:pt x="13600" y="0"/>
                    <a:pt x="13600" y="0"/>
                    <a:pt x="13600" y="0"/>
                  </a:cubicBezTo>
                  <a:cubicBezTo>
                    <a:pt x="12000" y="0"/>
                    <a:pt x="11200" y="0"/>
                    <a:pt x="9600" y="1800"/>
                  </a:cubicBezTo>
                  <a:cubicBezTo>
                    <a:pt x="8000" y="1800"/>
                    <a:pt x="7200" y="3600"/>
                    <a:pt x="5600" y="5400"/>
                  </a:cubicBezTo>
                  <a:cubicBezTo>
                    <a:pt x="5600" y="7200"/>
                    <a:pt x="4800" y="7200"/>
                    <a:pt x="4800" y="9000"/>
                  </a:cubicBezTo>
                  <a:cubicBezTo>
                    <a:pt x="4000" y="10800"/>
                    <a:pt x="2400" y="10800"/>
                    <a:pt x="1600" y="9000"/>
                  </a:cubicBezTo>
                  <a:cubicBezTo>
                    <a:pt x="2400" y="10800"/>
                    <a:pt x="2400" y="12600"/>
                    <a:pt x="3200" y="12600"/>
                  </a:cubicBezTo>
                  <a:cubicBezTo>
                    <a:pt x="1600" y="14400"/>
                    <a:pt x="800" y="12600"/>
                    <a:pt x="0" y="10800"/>
                  </a:cubicBezTo>
                  <a:cubicBezTo>
                    <a:pt x="0" y="10800"/>
                    <a:pt x="0" y="10800"/>
                    <a:pt x="0" y="12600"/>
                  </a:cubicBezTo>
                  <a:cubicBezTo>
                    <a:pt x="800" y="14400"/>
                    <a:pt x="3200" y="14400"/>
                    <a:pt x="4800" y="14400"/>
                  </a:cubicBezTo>
                  <a:close/>
                  <a:moveTo>
                    <a:pt x="13600" y="12600"/>
                  </a:moveTo>
                  <a:cubicBezTo>
                    <a:pt x="13600" y="12600"/>
                    <a:pt x="13600" y="12600"/>
                    <a:pt x="13600" y="12600"/>
                  </a:cubicBezTo>
                  <a:cubicBezTo>
                    <a:pt x="13600" y="12600"/>
                    <a:pt x="13600" y="12600"/>
                    <a:pt x="13600" y="12600"/>
                  </a:cubicBezTo>
                  <a:cubicBezTo>
                    <a:pt x="13600" y="12600"/>
                    <a:pt x="13600" y="12600"/>
                    <a:pt x="13600" y="12600"/>
                  </a:cubicBezTo>
                  <a:close/>
                </a:path>
              </a:pathLst>
            </a:custGeom>
            <a:solidFill>
              <a:srgbClr val="AB702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83" name="Freeform 926"/>
            <p:cNvSpPr/>
            <p:nvPr/>
          </p:nvSpPr>
          <p:spPr>
            <a:xfrm>
              <a:off x="1508798" y="1780038"/>
              <a:ext cx="879" cy="8788"/>
            </a:xfrm>
            <a:prstGeom prst="ellips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84" name="Freeform 928"/>
            <p:cNvSpPr/>
            <p:nvPr/>
          </p:nvSpPr>
          <p:spPr>
            <a:xfrm>
              <a:off x="1486203" y="2532184"/>
              <a:ext cx="15064" cy="595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0" y="3086"/>
                    <a:pt x="0" y="15429"/>
                    <a:pt x="0" y="21600"/>
                  </a:cubicBezTo>
                  <a:cubicBezTo>
                    <a:pt x="0" y="18514"/>
                    <a:pt x="10800" y="18514"/>
                    <a:pt x="21600" y="18514"/>
                  </a:cubicBezTo>
                  <a:cubicBezTo>
                    <a:pt x="21600" y="12343"/>
                    <a:pt x="10800" y="6171"/>
                    <a:pt x="108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85" name="Freeform 930"/>
            <p:cNvSpPr/>
            <p:nvPr/>
          </p:nvSpPr>
          <p:spPr>
            <a:xfrm>
              <a:off x="1319257" y="1202110"/>
              <a:ext cx="229710" cy="28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28" y="18424"/>
                  </a:moveTo>
                  <a:cubicBezTo>
                    <a:pt x="11172" y="19059"/>
                    <a:pt x="11917" y="19059"/>
                    <a:pt x="12662" y="19059"/>
                  </a:cubicBezTo>
                  <a:cubicBezTo>
                    <a:pt x="12662" y="18424"/>
                    <a:pt x="11917" y="18424"/>
                    <a:pt x="11917" y="17788"/>
                  </a:cubicBezTo>
                  <a:cubicBezTo>
                    <a:pt x="14152" y="19059"/>
                    <a:pt x="15641" y="19059"/>
                    <a:pt x="15641" y="21600"/>
                  </a:cubicBezTo>
                  <a:cubicBezTo>
                    <a:pt x="15641" y="21600"/>
                    <a:pt x="15641" y="20965"/>
                    <a:pt x="15641" y="20965"/>
                  </a:cubicBezTo>
                  <a:cubicBezTo>
                    <a:pt x="16386" y="20329"/>
                    <a:pt x="17131" y="19694"/>
                    <a:pt x="17131" y="19059"/>
                  </a:cubicBezTo>
                  <a:cubicBezTo>
                    <a:pt x="17131" y="19059"/>
                    <a:pt x="17131" y="19694"/>
                    <a:pt x="17131" y="19694"/>
                  </a:cubicBezTo>
                  <a:cubicBezTo>
                    <a:pt x="19366" y="19694"/>
                    <a:pt x="20855" y="17153"/>
                    <a:pt x="20855" y="15882"/>
                  </a:cubicBezTo>
                  <a:cubicBezTo>
                    <a:pt x="21600" y="15247"/>
                    <a:pt x="21600" y="14612"/>
                    <a:pt x="21600" y="13976"/>
                  </a:cubicBezTo>
                  <a:cubicBezTo>
                    <a:pt x="21600" y="13976"/>
                    <a:pt x="21600" y="13976"/>
                    <a:pt x="21600" y="13976"/>
                  </a:cubicBezTo>
                  <a:cubicBezTo>
                    <a:pt x="20110" y="15247"/>
                    <a:pt x="17876" y="15247"/>
                    <a:pt x="16386" y="15247"/>
                  </a:cubicBezTo>
                  <a:cubicBezTo>
                    <a:pt x="16386" y="15882"/>
                    <a:pt x="17131" y="15882"/>
                    <a:pt x="17131" y="16518"/>
                  </a:cubicBezTo>
                  <a:cubicBezTo>
                    <a:pt x="16386" y="15882"/>
                    <a:pt x="15641" y="15882"/>
                    <a:pt x="14152" y="15882"/>
                  </a:cubicBezTo>
                  <a:cubicBezTo>
                    <a:pt x="14152" y="15247"/>
                    <a:pt x="13407" y="15247"/>
                    <a:pt x="13407" y="15247"/>
                  </a:cubicBezTo>
                  <a:cubicBezTo>
                    <a:pt x="12662" y="14612"/>
                    <a:pt x="11917" y="14612"/>
                    <a:pt x="11917" y="13976"/>
                  </a:cubicBezTo>
                  <a:cubicBezTo>
                    <a:pt x="11917" y="14612"/>
                    <a:pt x="11917" y="15247"/>
                    <a:pt x="11917" y="15247"/>
                  </a:cubicBezTo>
                  <a:cubicBezTo>
                    <a:pt x="11172" y="15247"/>
                    <a:pt x="10428" y="14612"/>
                    <a:pt x="10428" y="13976"/>
                  </a:cubicBezTo>
                  <a:cubicBezTo>
                    <a:pt x="9683" y="13341"/>
                    <a:pt x="9683" y="13341"/>
                    <a:pt x="9683" y="12706"/>
                  </a:cubicBezTo>
                  <a:cubicBezTo>
                    <a:pt x="8938" y="11435"/>
                    <a:pt x="8193" y="9529"/>
                    <a:pt x="8193" y="7624"/>
                  </a:cubicBezTo>
                  <a:cubicBezTo>
                    <a:pt x="8193" y="6353"/>
                    <a:pt x="8193" y="4447"/>
                    <a:pt x="8938" y="3176"/>
                  </a:cubicBezTo>
                  <a:cubicBezTo>
                    <a:pt x="9683" y="2541"/>
                    <a:pt x="11172" y="1906"/>
                    <a:pt x="11917" y="1271"/>
                  </a:cubicBezTo>
                  <a:cubicBezTo>
                    <a:pt x="11917" y="1271"/>
                    <a:pt x="11917" y="1271"/>
                    <a:pt x="11917" y="1271"/>
                  </a:cubicBezTo>
                  <a:cubicBezTo>
                    <a:pt x="11172" y="1906"/>
                    <a:pt x="8938" y="1906"/>
                    <a:pt x="10428" y="635"/>
                  </a:cubicBezTo>
                  <a:cubicBezTo>
                    <a:pt x="9683" y="1271"/>
                    <a:pt x="8193" y="1906"/>
                    <a:pt x="7448" y="1906"/>
                  </a:cubicBezTo>
                  <a:cubicBezTo>
                    <a:pt x="8193" y="1271"/>
                    <a:pt x="8938" y="635"/>
                    <a:pt x="8938" y="0"/>
                  </a:cubicBezTo>
                  <a:cubicBezTo>
                    <a:pt x="7448" y="635"/>
                    <a:pt x="5959" y="2541"/>
                    <a:pt x="4469" y="2541"/>
                  </a:cubicBezTo>
                  <a:cubicBezTo>
                    <a:pt x="2979" y="2541"/>
                    <a:pt x="745" y="2541"/>
                    <a:pt x="0" y="1906"/>
                  </a:cubicBezTo>
                  <a:cubicBezTo>
                    <a:pt x="745" y="2541"/>
                    <a:pt x="1490" y="3812"/>
                    <a:pt x="2979" y="4447"/>
                  </a:cubicBezTo>
                  <a:cubicBezTo>
                    <a:pt x="2979" y="4447"/>
                    <a:pt x="2979" y="4447"/>
                    <a:pt x="3724" y="4447"/>
                  </a:cubicBezTo>
                  <a:cubicBezTo>
                    <a:pt x="3724" y="4447"/>
                    <a:pt x="3724" y="4447"/>
                    <a:pt x="3724" y="4447"/>
                  </a:cubicBezTo>
                  <a:cubicBezTo>
                    <a:pt x="4469" y="3812"/>
                    <a:pt x="4469" y="3812"/>
                    <a:pt x="4469" y="3812"/>
                  </a:cubicBezTo>
                  <a:cubicBezTo>
                    <a:pt x="5214" y="5082"/>
                    <a:pt x="5959" y="6353"/>
                    <a:pt x="5959" y="6988"/>
                  </a:cubicBezTo>
                  <a:cubicBezTo>
                    <a:pt x="5959" y="7624"/>
                    <a:pt x="5959" y="8259"/>
                    <a:pt x="5959" y="8259"/>
                  </a:cubicBezTo>
                  <a:cubicBezTo>
                    <a:pt x="6703" y="8894"/>
                    <a:pt x="6703" y="8894"/>
                    <a:pt x="6703" y="9529"/>
                  </a:cubicBezTo>
                  <a:cubicBezTo>
                    <a:pt x="6703" y="9529"/>
                    <a:pt x="6703" y="9529"/>
                    <a:pt x="6703" y="9529"/>
                  </a:cubicBezTo>
                  <a:cubicBezTo>
                    <a:pt x="6703" y="9529"/>
                    <a:pt x="6703" y="9529"/>
                    <a:pt x="6703" y="9529"/>
                  </a:cubicBezTo>
                  <a:cubicBezTo>
                    <a:pt x="6703" y="10165"/>
                    <a:pt x="6703" y="10165"/>
                    <a:pt x="6703" y="10165"/>
                  </a:cubicBezTo>
                  <a:cubicBezTo>
                    <a:pt x="6703" y="11435"/>
                    <a:pt x="6703" y="12071"/>
                    <a:pt x="6703" y="12706"/>
                  </a:cubicBezTo>
                  <a:cubicBezTo>
                    <a:pt x="6703" y="13341"/>
                    <a:pt x="6703" y="13976"/>
                    <a:pt x="7448" y="15247"/>
                  </a:cubicBezTo>
                  <a:cubicBezTo>
                    <a:pt x="7448" y="15247"/>
                    <a:pt x="7448" y="15882"/>
                    <a:pt x="7448" y="15882"/>
                  </a:cubicBezTo>
                  <a:cubicBezTo>
                    <a:pt x="8193" y="17153"/>
                    <a:pt x="8938" y="17788"/>
                    <a:pt x="10428" y="18424"/>
                  </a:cubicBezTo>
                  <a:close/>
                </a:path>
              </a:pathLst>
            </a:custGeom>
            <a:solidFill>
              <a:srgbClr val="A36B2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86" name="Freeform 932"/>
            <p:cNvSpPr/>
            <p:nvPr/>
          </p:nvSpPr>
          <p:spPr>
            <a:xfrm>
              <a:off x="1319257" y="2340282"/>
              <a:ext cx="102930" cy="284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0"/>
                  </a:moveTo>
                  <a:cubicBezTo>
                    <a:pt x="4985" y="2541"/>
                    <a:pt x="4985" y="4447"/>
                    <a:pt x="4985" y="6988"/>
                  </a:cubicBezTo>
                  <a:cubicBezTo>
                    <a:pt x="4985" y="8894"/>
                    <a:pt x="4985" y="10165"/>
                    <a:pt x="4985" y="11435"/>
                  </a:cubicBezTo>
                  <a:cubicBezTo>
                    <a:pt x="4985" y="14612"/>
                    <a:pt x="4985" y="17153"/>
                    <a:pt x="3323" y="17788"/>
                  </a:cubicBezTo>
                  <a:cubicBezTo>
                    <a:pt x="3323" y="17788"/>
                    <a:pt x="3323" y="17788"/>
                    <a:pt x="3323" y="17788"/>
                  </a:cubicBezTo>
                  <a:cubicBezTo>
                    <a:pt x="3323" y="18424"/>
                    <a:pt x="1662" y="19694"/>
                    <a:pt x="1662" y="20329"/>
                  </a:cubicBezTo>
                  <a:cubicBezTo>
                    <a:pt x="1662" y="20965"/>
                    <a:pt x="0" y="20965"/>
                    <a:pt x="0" y="21600"/>
                  </a:cubicBezTo>
                  <a:cubicBezTo>
                    <a:pt x="3323" y="20965"/>
                    <a:pt x="4985" y="20329"/>
                    <a:pt x="4985" y="18424"/>
                  </a:cubicBezTo>
                  <a:cubicBezTo>
                    <a:pt x="6646" y="17788"/>
                    <a:pt x="6646" y="16518"/>
                    <a:pt x="8308" y="15247"/>
                  </a:cubicBezTo>
                  <a:cubicBezTo>
                    <a:pt x="9969" y="13976"/>
                    <a:pt x="11631" y="13341"/>
                    <a:pt x="14954" y="13341"/>
                  </a:cubicBezTo>
                  <a:cubicBezTo>
                    <a:pt x="14954" y="12706"/>
                    <a:pt x="14954" y="12706"/>
                    <a:pt x="14954" y="12071"/>
                  </a:cubicBezTo>
                  <a:cubicBezTo>
                    <a:pt x="14954" y="9529"/>
                    <a:pt x="18277" y="6988"/>
                    <a:pt x="19938" y="3812"/>
                  </a:cubicBezTo>
                  <a:cubicBezTo>
                    <a:pt x="19938" y="3176"/>
                    <a:pt x="21600" y="1906"/>
                    <a:pt x="21600" y="1271"/>
                  </a:cubicBezTo>
                  <a:cubicBezTo>
                    <a:pt x="19938" y="1271"/>
                    <a:pt x="18277" y="1271"/>
                    <a:pt x="16615" y="1271"/>
                  </a:cubicBezTo>
                  <a:cubicBezTo>
                    <a:pt x="11631" y="1271"/>
                    <a:pt x="6646" y="1271"/>
                    <a:pt x="4985" y="0"/>
                  </a:cubicBezTo>
                  <a:close/>
                </a:path>
              </a:pathLst>
            </a:custGeom>
            <a:solidFill>
              <a:srgbClr val="FBB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87" name="Freeform 933"/>
            <p:cNvSpPr/>
            <p:nvPr/>
          </p:nvSpPr>
          <p:spPr>
            <a:xfrm>
              <a:off x="1280344" y="2516302"/>
              <a:ext cx="126411" cy="1416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9" h="21600" extrusionOk="0">
                  <a:moveTo>
                    <a:pt x="12706" y="3812"/>
                  </a:moveTo>
                  <a:cubicBezTo>
                    <a:pt x="11435" y="6353"/>
                    <a:pt x="11435" y="8894"/>
                    <a:pt x="10165" y="10165"/>
                  </a:cubicBezTo>
                  <a:cubicBezTo>
                    <a:pt x="10165" y="13976"/>
                    <a:pt x="8894" y="15247"/>
                    <a:pt x="6353" y="16518"/>
                  </a:cubicBezTo>
                  <a:cubicBezTo>
                    <a:pt x="6353" y="15247"/>
                    <a:pt x="7624" y="15247"/>
                    <a:pt x="7624" y="13976"/>
                  </a:cubicBezTo>
                  <a:cubicBezTo>
                    <a:pt x="5082" y="15247"/>
                    <a:pt x="2541" y="15247"/>
                    <a:pt x="1271" y="15247"/>
                  </a:cubicBezTo>
                  <a:cubicBezTo>
                    <a:pt x="0" y="17788"/>
                    <a:pt x="0" y="19059"/>
                    <a:pt x="0" y="20329"/>
                  </a:cubicBezTo>
                  <a:cubicBezTo>
                    <a:pt x="3812" y="21600"/>
                    <a:pt x="6353" y="21600"/>
                    <a:pt x="8894" y="21600"/>
                  </a:cubicBezTo>
                  <a:cubicBezTo>
                    <a:pt x="8894" y="20329"/>
                    <a:pt x="8894" y="20329"/>
                    <a:pt x="10165" y="20329"/>
                  </a:cubicBezTo>
                  <a:cubicBezTo>
                    <a:pt x="10165" y="17788"/>
                    <a:pt x="13976" y="12706"/>
                    <a:pt x="16518" y="10165"/>
                  </a:cubicBezTo>
                  <a:cubicBezTo>
                    <a:pt x="16518" y="10165"/>
                    <a:pt x="16518" y="11435"/>
                    <a:pt x="16518" y="11435"/>
                  </a:cubicBezTo>
                  <a:cubicBezTo>
                    <a:pt x="16518" y="13976"/>
                    <a:pt x="16518" y="16518"/>
                    <a:pt x="16518" y="19059"/>
                  </a:cubicBezTo>
                  <a:cubicBezTo>
                    <a:pt x="16518" y="20329"/>
                    <a:pt x="19059" y="21600"/>
                    <a:pt x="20329" y="20329"/>
                  </a:cubicBezTo>
                  <a:cubicBezTo>
                    <a:pt x="17788" y="13976"/>
                    <a:pt x="21600" y="6353"/>
                    <a:pt x="19059" y="0"/>
                  </a:cubicBezTo>
                  <a:cubicBezTo>
                    <a:pt x="19059" y="0"/>
                    <a:pt x="19059" y="0"/>
                    <a:pt x="17788" y="0"/>
                  </a:cubicBezTo>
                  <a:cubicBezTo>
                    <a:pt x="15247" y="0"/>
                    <a:pt x="13976" y="1271"/>
                    <a:pt x="12706" y="3812"/>
                  </a:cubicBezTo>
                  <a:close/>
                </a:path>
              </a:pathLst>
            </a:custGeom>
            <a:solidFill>
              <a:srgbClr val="181D1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88" name="Freeform 934"/>
            <p:cNvSpPr/>
            <p:nvPr/>
          </p:nvSpPr>
          <p:spPr>
            <a:xfrm>
              <a:off x="1366956" y="1403275"/>
              <a:ext cx="31382" cy="17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6200" y="0"/>
                    <a:pt x="10800" y="0"/>
                    <a:pt x="10800" y="10800"/>
                  </a:cubicBezTo>
                  <a:cubicBezTo>
                    <a:pt x="5400" y="10800"/>
                    <a:pt x="5400" y="10800"/>
                    <a:pt x="0" y="21600"/>
                  </a:cubicBezTo>
                  <a:cubicBezTo>
                    <a:pt x="10800" y="21600"/>
                    <a:pt x="16200" y="10800"/>
                    <a:pt x="21600" y="10800"/>
                  </a:cubicBezTo>
                  <a:cubicBezTo>
                    <a:pt x="21600" y="108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D7EB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89" name="Freeform 935"/>
            <p:cNvSpPr/>
            <p:nvPr/>
          </p:nvSpPr>
          <p:spPr>
            <a:xfrm>
              <a:off x="1359424" y="1252401"/>
              <a:ext cx="31383" cy="117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886"/>
                  </a:moveTo>
                  <a:cubicBezTo>
                    <a:pt x="21600" y="13886"/>
                    <a:pt x="21600" y="13886"/>
                    <a:pt x="21600" y="13886"/>
                  </a:cubicBezTo>
                  <a:cubicBezTo>
                    <a:pt x="21600" y="12343"/>
                    <a:pt x="21600" y="12343"/>
                    <a:pt x="16200" y="10800"/>
                  </a:cubicBezTo>
                  <a:cubicBezTo>
                    <a:pt x="16200" y="10800"/>
                    <a:pt x="16200" y="9257"/>
                    <a:pt x="16200" y="7714"/>
                  </a:cubicBezTo>
                  <a:cubicBezTo>
                    <a:pt x="16200" y="6171"/>
                    <a:pt x="10800" y="3086"/>
                    <a:pt x="5400" y="0"/>
                  </a:cubicBezTo>
                  <a:cubicBezTo>
                    <a:pt x="5400" y="0"/>
                    <a:pt x="5400" y="0"/>
                    <a:pt x="0" y="1543"/>
                  </a:cubicBezTo>
                  <a:cubicBezTo>
                    <a:pt x="0" y="1543"/>
                    <a:pt x="0" y="1543"/>
                    <a:pt x="0" y="3086"/>
                  </a:cubicBezTo>
                  <a:cubicBezTo>
                    <a:pt x="0" y="3086"/>
                    <a:pt x="0" y="3086"/>
                    <a:pt x="0" y="3086"/>
                  </a:cubicBezTo>
                  <a:cubicBezTo>
                    <a:pt x="0" y="9257"/>
                    <a:pt x="5400" y="15429"/>
                    <a:pt x="10800" y="20057"/>
                  </a:cubicBezTo>
                  <a:cubicBezTo>
                    <a:pt x="10800" y="20057"/>
                    <a:pt x="16200" y="20057"/>
                    <a:pt x="16200" y="21600"/>
                  </a:cubicBezTo>
                  <a:cubicBezTo>
                    <a:pt x="16200" y="21600"/>
                    <a:pt x="16200" y="21600"/>
                    <a:pt x="16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057"/>
                    <a:pt x="21600" y="18514"/>
                    <a:pt x="21600" y="15429"/>
                  </a:cubicBezTo>
                  <a:cubicBezTo>
                    <a:pt x="21600" y="15429"/>
                    <a:pt x="21600" y="15429"/>
                    <a:pt x="21600" y="13886"/>
                  </a:cubicBezTo>
                  <a:close/>
                </a:path>
              </a:pathLst>
            </a:custGeom>
            <a:solidFill>
              <a:srgbClr val="F9A8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90" name="Freeform 936"/>
            <p:cNvSpPr/>
            <p:nvPr/>
          </p:nvSpPr>
          <p:spPr>
            <a:xfrm>
              <a:off x="1256495" y="1428422"/>
              <a:ext cx="134312" cy="435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47" y="15785"/>
                  </a:moveTo>
                  <a:cubicBezTo>
                    <a:pt x="15247" y="15785"/>
                    <a:pt x="15247" y="15785"/>
                    <a:pt x="15247" y="15785"/>
                  </a:cubicBezTo>
                  <a:cubicBezTo>
                    <a:pt x="16518" y="14538"/>
                    <a:pt x="19059" y="13292"/>
                    <a:pt x="20329" y="12462"/>
                  </a:cubicBezTo>
                  <a:cubicBezTo>
                    <a:pt x="20329" y="11631"/>
                    <a:pt x="20329" y="9138"/>
                    <a:pt x="21600" y="7062"/>
                  </a:cubicBezTo>
                  <a:cubicBezTo>
                    <a:pt x="21600" y="6231"/>
                    <a:pt x="21600" y="5815"/>
                    <a:pt x="21600" y="5400"/>
                  </a:cubicBezTo>
                  <a:cubicBezTo>
                    <a:pt x="21600" y="4154"/>
                    <a:pt x="21600" y="2908"/>
                    <a:pt x="21600" y="2077"/>
                  </a:cubicBezTo>
                  <a:cubicBezTo>
                    <a:pt x="21600" y="2077"/>
                    <a:pt x="21600" y="2077"/>
                    <a:pt x="21600" y="2077"/>
                  </a:cubicBezTo>
                  <a:cubicBezTo>
                    <a:pt x="21600" y="2077"/>
                    <a:pt x="21600" y="1662"/>
                    <a:pt x="21600" y="1662"/>
                  </a:cubicBezTo>
                  <a:cubicBezTo>
                    <a:pt x="20329" y="1246"/>
                    <a:pt x="19059" y="415"/>
                    <a:pt x="19059" y="415"/>
                  </a:cubicBezTo>
                  <a:cubicBezTo>
                    <a:pt x="17788" y="0"/>
                    <a:pt x="15247" y="0"/>
                    <a:pt x="15247" y="0"/>
                  </a:cubicBezTo>
                  <a:cubicBezTo>
                    <a:pt x="15247" y="0"/>
                    <a:pt x="15247" y="0"/>
                    <a:pt x="15247" y="0"/>
                  </a:cubicBezTo>
                  <a:cubicBezTo>
                    <a:pt x="11435" y="0"/>
                    <a:pt x="11435" y="1246"/>
                    <a:pt x="10165" y="2492"/>
                  </a:cubicBezTo>
                  <a:cubicBezTo>
                    <a:pt x="10165" y="3323"/>
                    <a:pt x="11435" y="3738"/>
                    <a:pt x="11435" y="4569"/>
                  </a:cubicBezTo>
                  <a:cubicBezTo>
                    <a:pt x="11435" y="5815"/>
                    <a:pt x="11435" y="7477"/>
                    <a:pt x="11435" y="9138"/>
                  </a:cubicBezTo>
                  <a:cubicBezTo>
                    <a:pt x="11435" y="9969"/>
                    <a:pt x="11435" y="10800"/>
                    <a:pt x="11435" y="11631"/>
                  </a:cubicBezTo>
                  <a:cubicBezTo>
                    <a:pt x="11435" y="12046"/>
                    <a:pt x="8894" y="13708"/>
                    <a:pt x="7624" y="14954"/>
                  </a:cubicBezTo>
                  <a:cubicBezTo>
                    <a:pt x="7624" y="14954"/>
                    <a:pt x="7624" y="14954"/>
                    <a:pt x="7624" y="14954"/>
                  </a:cubicBezTo>
                  <a:cubicBezTo>
                    <a:pt x="6353" y="15785"/>
                    <a:pt x="5082" y="16200"/>
                    <a:pt x="5082" y="16615"/>
                  </a:cubicBezTo>
                  <a:cubicBezTo>
                    <a:pt x="5082" y="17031"/>
                    <a:pt x="5082" y="17031"/>
                    <a:pt x="5082" y="17031"/>
                  </a:cubicBezTo>
                  <a:cubicBezTo>
                    <a:pt x="3812" y="17446"/>
                    <a:pt x="3812" y="17862"/>
                    <a:pt x="2541" y="18277"/>
                  </a:cubicBezTo>
                  <a:cubicBezTo>
                    <a:pt x="2541" y="18277"/>
                    <a:pt x="2541" y="18277"/>
                    <a:pt x="2541" y="18277"/>
                  </a:cubicBezTo>
                  <a:cubicBezTo>
                    <a:pt x="1271" y="19108"/>
                    <a:pt x="1271" y="19938"/>
                    <a:pt x="0" y="20354"/>
                  </a:cubicBezTo>
                  <a:cubicBezTo>
                    <a:pt x="1271" y="20769"/>
                    <a:pt x="3812" y="21600"/>
                    <a:pt x="6353" y="21600"/>
                  </a:cubicBezTo>
                  <a:cubicBezTo>
                    <a:pt x="6353" y="21600"/>
                    <a:pt x="6353" y="21600"/>
                    <a:pt x="6353" y="21185"/>
                  </a:cubicBezTo>
                  <a:cubicBezTo>
                    <a:pt x="6353" y="21185"/>
                    <a:pt x="10165" y="19108"/>
                    <a:pt x="10165" y="19108"/>
                  </a:cubicBezTo>
                  <a:cubicBezTo>
                    <a:pt x="10165" y="19108"/>
                    <a:pt x="10165" y="19108"/>
                    <a:pt x="10165" y="18692"/>
                  </a:cubicBezTo>
                  <a:cubicBezTo>
                    <a:pt x="10165" y="18692"/>
                    <a:pt x="11435" y="18692"/>
                    <a:pt x="11435" y="18277"/>
                  </a:cubicBezTo>
                  <a:cubicBezTo>
                    <a:pt x="11435" y="18277"/>
                    <a:pt x="11435" y="18277"/>
                    <a:pt x="11435" y="18277"/>
                  </a:cubicBezTo>
                  <a:cubicBezTo>
                    <a:pt x="11435" y="17862"/>
                    <a:pt x="12706" y="17446"/>
                    <a:pt x="12706" y="17031"/>
                  </a:cubicBezTo>
                  <a:cubicBezTo>
                    <a:pt x="12706" y="17031"/>
                    <a:pt x="13976" y="17031"/>
                    <a:pt x="13976" y="16615"/>
                  </a:cubicBezTo>
                  <a:cubicBezTo>
                    <a:pt x="13976" y="16615"/>
                    <a:pt x="13976" y="16200"/>
                    <a:pt x="15247" y="15785"/>
                  </a:cubicBezTo>
                  <a:close/>
                </a:path>
              </a:pathLst>
            </a:custGeom>
            <a:solidFill>
              <a:srgbClr val="D9EB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91" name="Freeform 937"/>
            <p:cNvSpPr/>
            <p:nvPr/>
          </p:nvSpPr>
          <p:spPr>
            <a:xfrm>
              <a:off x="1343106" y="2582475"/>
              <a:ext cx="40168" cy="67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4320" y="21600"/>
                    <a:pt x="8640" y="18900"/>
                    <a:pt x="12960" y="18900"/>
                  </a:cubicBezTo>
                  <a:cubicBezTo>
                    <a:pt x="12960" y="13500"/>
                    <a:pt x="17280" y="5400"/>
                    <a:pt x="21600" y="2700"/>
                  </a:cubicBezTo>
                  <a:cubicBezTo>
                    <a:pt x="21600" y="2700"/>
                    <a:pt x="21600" y="0"/>
                    <a:pt x="21600" y="0"/>
                  </a:cubicBezTo>
                  <a:cubicBezTo>
                    <a:pt x="12960" y="5400"/>
                    <a:pt x="0" y="162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92" name="Freeform 940"/>
            <p:cNvSpPr/>
            <p:nvPr/>
          </p:nvSpPr>
          <p:spPr>
            <a:xfrm>
              <a:off x="1304194" y="1478713"/>
              <a:ext cx="23851" cy="133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0"/>
                  </a:moveTo>
                  <a:cubicBezTo>
                    <a:pt x="7200" y="2700"/>
                    <a:pt x="0" y="5400"/>
                    <a:pt x="0" y="6750"/>
                  </a:cubicBezTo>
                  <a:cubicBezTo>
                    <a:pt x="0" y="9450"/>
                    <a:pt x="21600" y="20250"/>
                    <a:pt x="21600" y="21600"/>
                  </a:cubicBezTo>
                  <a:cubicBezTo>
                    <a:pt x="21600" y="16200"/>
                    <a:pt x="21600" y="10800"/>
                    <a:pt x="21600" y="6750"/>
                  </a:cubicBezTo>
                  <a:cubicBezTo>
                    <a:pt x="21600" y="4050"/>
                    <a:pt x="14400" y="2700"/>
                    <a:pt x="14400" y="0"/>
                  </a:cubicBezTo>
                  <a:close/>
                </a:path>
              </a:pathLst>
            </a:custGeom>
            <a:solidFill>
              <a:srgbClr val="BDCCC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93" name="Freeform 941"/>
            <p:cNvSpPr/>
            <p:nvPr/>
          </p:nvSpPr>
          <p:spPr>
            <a:xfrm>
              <a:off x="1216327" y="1838693"/>
              <a:ext cx="79081" cy="58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8640" y="0"/>
                    <a:pt x="6480" y="6171"/>
                    <a:pt x="6480" y="6171"/>
                  </a:cubicBezTo>
                  <a:cubicBezTo>
                    <a:pt x="4320" y="6171"/>
                    <a:pt x="0" y="9257"/>
                    <a:pt x="0" y="9257"/>
                  </a:cubicBezTo>
                  <a:cubicBezTo>
                    <a:pt x="2160" y="12343"/>
                    <a:pt x="6480" y="12343"/>
                    <a:pt x="8640" y="12343"/>
                  </a:cubicBezTo>
                  <a:cubicBezTo>
                    <a:pt x="8640" y="15429"/>
                    <a:pt x="10800" y="18514"/>
                    <a:pt x="10800" y="21600"/>
                  </a:cubicBezTo>
                  <a:cubicBezTo>
                    <a:pt x="10800" y="21600"/>
                    <a:pt x="12960" y="21600"/>
                    <a:pt x="12960" y="21600"/>
                  </a:cubicBezTo>
                  <a:cubicBezTo>
                    <a:pt x="15120" y="21600"/>
                    <a:pt x="15120" y="21600"/>
                    <a:pt x="17280" y="21600"/>
                  </a:cubicBezTo>
                  <a:cubicBezTo>
                    <a:pt x="17280" y="21600"/>
                    <a:pt x="19440" y="21600"/>
                    <a:pt x="19440" y="21600"/>
                  </a:cubicBezTo>
                  <a:cubicBezTo>
                    <a:pt x="19440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18514"/>
                  </a:cubicBezTo>
                  <a:cubicBezTo>
                    <a:pt x="21600" y="15429"/>
                    <a:pt x="21600" y="12343"/>
                    <a:pt x="21600" y="9257"/>
                  </a:cubicBezTo>
                  <a:cubicBezTo>
                    <a:pt x="17280" y="9257"/>
                    <a:pt x="12960" y="3086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FBB68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94" name="Freeform 942"/>
            <p:cNvSpPr/>
            <p:nvPr/>
          </p:nvSpPr>
          <p:spPr>
            <a:xfrm>
              <a:off x="1264026" y="1888984"/>
              <a:ext cx="31382" cy="50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00" y="3600"/>
                  </a:moveTo>
                  <a:cubicBezTo>
                    <a:pt x="10800" y="10800"/>
                    <a:pt x="10800" y="10800"/>
                    <a:pt x="5400" y="14400"/>
                  </a:cubicBezTo>
                  <a:cubicBezTo>
                    <a:pt x="5400" y="14400"/>
                    <a:pt x="0" y="180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0800" y="14400"/>
                    <a:pt x="21600" y="10800"/>
                    <a:pt x="21600" y="0"/>
                  </a:cubicBezTo>
                  <a:cubicBezTo>
                    <a:pt x="21600" y="3600"/>
                    <a:pt x="21600" y="3600"/>
                    <a:pt x="21600" y="3600"/>
                  </a:cubicBezTo>
                  <a:cubicBezTo>
                    <a:pt x="21600" y="3600"/>
                    <a:pt x="16200" y="3600"/>
                    <a:pt x="16200" y="3600"/>
                  </a:cubicBezTo>
                  <a:close/>
                </a:path>
              </a:pathLst>
            </a:custGeom>
            <a:solidFill>
              <a:srgbClr val="F9A8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95" name="Freeform 943"/>
            <p:cNvSpPr/>
            <p:nvPr/>
          </p:nvSpPr>
          <p:spPr>
            <a:xfrm>
              <a:off x="1256495" y="1896925"/>
              <a:ext cx="31382" cy="42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0"/>
                    <a:pt x="16200" y="0"/>
                    <a:pt x="16200" y="0"/>
                  </a:cubicBezTo>
                  <a:cubicBezTo>
                    <a:pt x="10800" y="4320"/>
                    <a:pt x="5400" y="8640"/>
                    <a:pt x="5400" y="12960"/>
                  </a:cubicBezTo>
                  <a:cubicBezTo>
                    <a:pt x="0" y="17280"/>
                    <a:pt x="0" y="21600"/>
                    <a:pt x="0" y="21600"/>
                  </a:cubicBezTo>
                  <a:cubicBezTo>
                    <a:pt x="0" y="21600"/>
                    <a:pt x="0" y="21600"/>
                    <a:pt x="5400" y="21600"/>
                  </a:cubicBezTo>
                  <a:cubicBezTo>
                    <a:pt x="5400" y="17280"/>
                    <a:pt x="10800" y="12960"/>
                    <a:pt x="10800" y="12960"/>
                  </a:cubicBezTo>
                  <a:cubicBezTo>
                    <a:pt x="16200" y="8640"/>
                    <a:pt x="16200" y="8640"/>
                    <a:pt x="21600" y="0"/>
                  </a:cubicBezTo>
                  <a:close/>
                </a:path>
              </a:pathLst>
            </a:custGeom>
            <a:solidFill>
              <a:srgbClr val="F89C6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96" name="Freeform 944"/>
            <p:cNvSpPr/>
            <p:nvPr/>
          </p:nvSpPr>
          <p:spPr>
            <a:xfrm>
              <a:off x="1244882" y="1896925"/>
              <a:ext cx="35463" cy="45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69" h="19600" extrusionOk="0">
                  <a:moveTo>
                    <a:pt x="19069" y="0"/>
                  </a:moveTo>
                  <a:cubicBezTo>
                    <a:pt x="14749" y="0"/>
                    <a:pt x="14749" y="0"/>
                    <a:pt x="10429" y="0"/>
                  </a:cubicBezTo>
                  <a:cubicBezTo>
                    <a:pt x="10429" y="7200"/>
                    <a:pt x="1789" y="14400"/>
                    <a:pt x="1789" y="18000"/>
                  </a:cubicBezTo>
                  <a:cubicBezTo>
                    <a:pt x="1789" y="18000"/>
                    <a:pt x="1789" y="18000"/>
                    <a:pt x="1789" y="18000"/>
                  </a:cubicBezTo>
                  <a:cubicBezTo>
                    <a:pt x="-2531" y="18000"/>
                    <a:pt x="1789" y="21600"/>
                    <a:pt x="6109" y="18000"/>
                  </a:cubicBezTo>
                  <a:cubicBezTo>
                    <a:pt x="6109" y="18000"/>
                    <a:pt x="6109" y="18000"/>
                    <a:pt x="6109" y="18000"/>
                  </a:cubicBezTo>
                  <a:cubicBezTo>
                    <a:pt x="6109" y="18000"/>
                    <a:pt x="6109" y="14400"/>
                    <a:pt x="10429" y="10800"/>
                  </a:cubicBezTo>
                  <a:cubicBezTo>
                    <a:pt x="10429" y="7200"/>
                    <a:pt x="14749" y="3600"/>
                    <a:pt x="19069" y="0"/>
                  </a:cubicBezTo>
                  <a:close/>
                </a:path>
              </a:pathLst>
            </a:custGeom>
            <a:solidFill>
              <a:srgbClr val="F9A87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297" name="Freeform 945"/>
            <p:cNvSpPr/>
            <p:nvPr/>
          </p:nvSpPr>
          <p:spPr>
            <a:xfrm>
              <a:off x="1247707" y="1896925"/>
              <a:ext cx="16320" cy="42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0800" y="4320"/>
                    <a:pt x="0" y="8640"/>
                    <a:pt x="0" y="8640"/>
                  </a:cubicBezTo>
                  <a:cubicBezTo>
                    <a:pt x="0" y="12960"/>
                    <a:pt x="0" y="17280"/>
                    <a:pt x="0" y="21600"/>
                  </a:cubicBezTo>
                  <a:cubicBezTo>
                    <a:pt x="0" y="17280"/>
                    <a:pt x="21600" y="8640"/>
                    <a:pt x="21600" y="0"/>
                  </a:cubicBezTo>
                  <a:cubicBezTo>
                    <a:pt x="21600" y="0"/>
                    <a:pt x="10800" y="0"/>
                    <a:pt x="10800" y="0"/>
                  </a:cubicBezTo>
                  <a:close/>
                </a:path>
              </a:pathLst>
            </a:custGeom>
            <a:solidFill>
              <a:srgbClr val="F89C6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>
                <a:defRPr sz="24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aphicFrame>
        <p:nvGraphicFramePr>
          <p:cNvPr id="299" name="Table 6"/>
          <p:cNvGraphicFramePr/>
          <p:nvPr>
            <p:extLst>
              <p:ext uri="{D42A27DB-BD31-4B8C-83A1-F6EECF244321}">
                <p14:modId xmlns:p14="http://schemas.microsoft.com/office/powerpoint/2010/main" val="2445506403"/>
              </p:ext>
            </p:extLst>
          </p:nvPr>
        </p:nvGraphicFramePr>
        <p:xfrm>
          <a:off x="1582893" y="4115772"/>
          <a:ext cx="9083484" cy="22506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793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9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296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 b="1" dirty="0">
                          <a:latin typeface="Georgia" panose="02040502050405020303" pitchFamily="18" charset="0"/>
                          <a:ea typeface="Cambria"/>
                          <a:cs typeface="Cambria"/>
                          <a:sym typeface="Cambria"/>
                        </a:rPr>
                        <a:t>Diagnosis</a:t>
                      </a:r>
                    </a:p>
                  </a:txBody>
                  <a:tcPr marL="60960" marR="60960" marT="60960" marB="6096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 b="1" i="0" spc="-42" dirty="0">
                          <a:latin typeface="Georgia" panose="02040502050405020303" pitchFamily="18" charset="0"/>
                          <a:ea typeface="Cambria"/>
                          <a:cs typeface="Cambria"/>
                          <a:sym typeface="Cambria"/>
                        </a:rPr>
                        <a:t>Treatment</a:t>
                      </a:r>
                    </a:p>
                  </a:txBody>
                  <a:tcPr marL="60960" marR="60960" marT="60960" marB="6096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41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 dirty="0">
                          <a:latin typeface="Georgia" panose="02040502050405020303" pitchFamily="18" charset="0"/>
                          <a:ea typeface="Cambria"/>
                          <a:cs typeface="Cambria"/>
                          <a:sym typeface="Cambria"/>
                        </a:rPr>
                        <a:t>Glioblastoma</a:t>
                      </a:r>
                    </a:p>
                  </a:txBody>
                  <a:tcPr marL="60960" marR="60960" marT="60960" marB="6096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 i="0" spc="-42" dirty="0">
                          <a:latin typeface="Georgia" panose="02040502050405020303" pitchFamily="18" charset="0"/>
                          <a:ea typeface="Cambria"/>
                          <a:cs typeface="Cambria"/>
                          <a:sym typeface="Cambria"/>
                        </a:rPr>
                        <a:t>Maximal safe resection</a:t>
                      </a:r>
                    </a:p>
                  </a:txBody>
                  <a:tcPr marL="60960" marR="60960" marT="60960" marB="6096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41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 dirty="0">
                          <a:latin typeface="Georgia" panose="02040502050405020303" pitchFamily="18" charset="0"/>
                          <a:ea typeface="Cambria"/>
                          <a:cs typeface="Cambria"/>
                          <a:sym typeface="Cambria"/>
                        </a:rPr>
                        <a:t>Metastasis</a:t>
                      </a:r>
                    </a:p>
                  </a:txBody>
                  <a:tcPr marL="60960" marR="60960" marT="60960" marB="6096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 i="0" spc="-42" dirty="0">
                          <a:latin typeface="Georgia" panose="02040502050405020303" pitchFamily="18" charset="0"/>
                          <a:ea typeface="Cambria"/>
                          <a:cs typeface="Cambria"/>
                          <a:sym typeface="Cambria"/>
                        </a:rPr>
                        <a:t>Gross total resection</a:t>
                      </a:r>
                    </a:p>
                  </a:txBody>
                  <a:tcPr marL="60960" marR="60960" marT="60960" marB="6096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41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 dirty="0">
                          <a:latin typeface="Georgia" panose="02040502050405020303" pitchFamily="18" charset="0"/>
                          <a:ea typeface="Cambria"/>
                          <a:cs typeface="Cambria"/>
                          <a:sym typeface="Cambria"/>
                        </a:rPr>
                        <a:t>Lymphoma</a:t>
                      </a:r>
                    </a:p>
                  </a:txBody>
                  <a:tcPr marL="60960" marR="60960" marT="60960" marB="6096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 i="0" spc="-42" dirty="0">
                          <a:latin typeface="Georgia" panose="02040502050405020303" pitchFamily="18" charset="0"/>
                          <a:ea typeface="Cambria"/>
                          <a:cs typeface="Cambria"/>
                          <a:sym typeface="Cambria"/>
                        </a:rPr>
                        <a:t>Biopsy +/- </a:t>
                      </a:r>
                      <a:r>
                        <a:rPr sz="2000" i="0" spc="-42" dirty="0" err="1">
                          <a:latin typeface="Georgia" panose="02040502050405020303" pitchFamily="18" charset="0"/>
                          <a:ea typeface="Cambria"/>
                          <a:cs typeface="Cambria"/>
                          <a:sym typeface="Cambria"/>
                        </a:rPr>
                        <a:t>cytoreduction</a:t>
                      </a:r>
                      <a:r>
                        <a:rPr sz="2000" i="0" spc="-42" dirty="0">
                          <a:latin typeface="Georgia" panose="02040502050405020303" pitchFamily="18" charset="0"/>
                          <a:ea typeface="Cambria"/>
                          <a:cs typeface="Cambria"/>
                          <a:sym typeface="Cambria"/>
                        </a:rPr>
                        <a:t> and IT chemotherapy</a:t>
                      </a:r>
                    </a:p>
                  </a:txBody>
                  <a:tcPr marL="60960" marR="60960" marT="60960" marB="6096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41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 spc="-42" dirty="0" err="1">
                          <a:latin typeface="Georgia" panose="02040502050405020303" pitchFamily="18" charset="0"/>
                          <a:ea typeface="Cambria"/>
                          <a:cs typeface="Cambria"/>
                          <a:sym typeface="Cambria"/>
                        </a:rPr>
                        <a:t>Tumefactive</a:t>
                      </a:r>
                      <a:r>
                        <a:rPr sz="2000" spc="-42" dirty="0">
                          <a:latin typeface="Georgia" panose="02040502050405020303" pitchFamily="18" charset="0"/>
                          <a:ea typeface="Cambria"/>
                          <a:cs typeface="Cambria"/>
                          <a:sym typeface="Cambria"/>
                        </a:rPr>
                        <a:t> multiple sclerosis</a:t>
                      </a:r>
                    </a:p>
                  </a:txBody>
                  <a:tcPr marL="60960" marR="60960" marT="60960" marB="6096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 i="0" spc="-42" dirty="0">
                          <a:latin typeface="Georgia" panose="02040502050405020303" pitchFamily="18" charset="0"/>
                          <a:ea typeface="Cambria"/>
                          <a:cs typeface="Cambria"/>
                          <a:sym typeface="Cambria"/>
                        </a:rPr>
                        <a:t>Biopsy,  anti-inflammatory agents</a:t>
                      </a:r>
                    </a:p>
                  </a:txBody>
                  <a:tcPr marL="60960" marR="60960" marT="60960" marB="6096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0" name="Line"/>
          <p:cNvSpPr/>
          <p:nvPr/>
        </p:nvSpPr>
        <p:spPr>
          <a:xfrm>
            <a:off x="3195992" y="2641946"/>
            <a:ext cx="426179" cy="1"/>
          </a:xfrm>
          <a:prstGeom prst="line">
            <a:avLst/>
          </a:prstGeom>
          <a:ln w="50800">
            <a:solidFill>
              <a:schemeClr val="accent3"/>
            </a:solidFill>
            <a:miter/>
            <a:tailEnd type="arrow"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01" name="Line"/>
          <p:cNvSpPr/>
          <p:nvPr/>
        </p:nvSpPr>
        <p:spPr>
          <a:xfrm>
            <a:off x="6674130" y="2641946"/>
            <a:ext cx="426179" cy="1"/>
          </a:xfrm>
          <a:prstGeom prst="line">
            <a:avLst/>
          </a:prstGeom>
          <a:ln w="50800">
            <a:solidFill>
              <a:schemeClr val="accent3"/>
            </a:solidFill>
            <a:miter/>
            <a:tailEnd type="arrow"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02" name="TextBox 7"/>
          <p:cNvSpPr txBox="1"/>
          <p:nvPr/>
        </p:nvSpPr>
        <p:spPr>
          <a:xfrm>
            <a:off x="418290" y="860961"/>
            <a:ext cx="10078278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lnSpc>
                <a:spcPct val="90000"/>
              </a:lnSpc>
              <a:defRPr sz="3000" b="0">
                <a:solidFill>
                  <a:schemeClr val="accent5">
                    <a:lumOff val="12058"/>
                  </a:schemeClr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GB" dirty="0" smtClean="0"/>
              <a:t>A</a:t>
            </a:r>
            <a:r>
              <a:rPr dirty="0" smtClean="0"/>
              <a:t>n </a:t>
            </a:r>
            <a:r>
              <a:rPr dirty="0"/>
              <a:t>ubiquitous problem in neurosurgical oncology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 Placeholder 2"/>
          <p:cNvSpPr txBox="1"/>
          <p:nvPr/>
        </p:nvSpPr>
        <p:spPr>
          <a:xfrm>
            <a:off x="463580" y="1365487"/>
            <a:ext cx="1099413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lnSpc>
                <a:spcPct val="90000"/>
              </a:lnSpc>
              <a:spcBef>
                <a:spcPts val="1000"/>
              </a:spcBef>
              <a:defRPr sz="2400" b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/>
              <a:t>The conventional workflow for intra-operative histology dates back over a century</a:t>
            </a:r>
          </a:p>
        </p:txBody>
      </p:sp>
      <p:sp>
        <p:nvSpPr>
          <p:cNvPr id="305" name="Inhaltsplatzhalter 4"/>
          <p:cNvSpPr txBox="1"/>
          <p:nvPr/>
        </p:nvSpPr>
        <p:spPr>
          <a:xfrm>
            <a:off x="355314" y="4396435"/>
            <a:ext cx="2758851" cy="55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defTabSz="914126">
              <a:lnSpc>
                <a:spcPct val="90000"/>
              </a:lnSpc>
              <a:spcBef>
                <a:spcPts val="1000"/>
              </a:spcBef>
              <a:defRPr sz="2000"/>
            </a:lvl1pPr>
          </a:lstStyle>
          <a:p>
            <a:r>
              <a:t>tissue extraction</a:t>
            </a:r>
          </a:p>
        </p:txBody>
      </p:sp>
      <p:grpSp>
        <p:nvGrpSpPr>
          <p:cNvPr id="308" name="Group"/>
          <p:cNvGrpSpPr/>
          <p:nvPr/>
        </p:nvGrpSpPr>
        <p:grpSpPr>
          <a:xfrm>
            <a:off x="739424" y="2194297"/>
            <a:ext cx="2056162" cy="2126788"/>
            <a:chOff x="0" y="0"/>
            <a:chExt cx="2056161" cy="2126786"/>
          </a:xfrm>
        </p:grpSpPr>
        <p:sp>
          <p:nvSpPr>
            <p:cNvPr id="306" name="Oval 226"/>
            <p:cNvSpPr/>
            <p:nvPr/>
          </p:nvSpPr>
          <p:spPr>
            <a:xfrm>
              <a:off x="0" y="0"/>
              <a:ext cx="2056162" cy="2126787"/>
            </a:xfrm>
            <a:prstGeom prst="ellipse">
              <a:avLst/>
            </a:prstGeom>
            <a:solidFill>
              <a:srgbClr val="ADB9CA"/>
            </a:solidFill>
            <a:ln w="190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pic>
          <p:nvPicPr>
            <p:cNvPr id="307" name="Picture Placeholder 7" descr="Picture Placeholder 7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4785" r="24786" b="8"/>
            <a:stretch>
              <a:fillRect/>
            </a:stretch>
          </p:blipFill>
          <p:spPr>
            <a:xfrm>
              <a:off x="72982" y="75488"/>
              <a:ext cx="1910160" cy="1975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cubicBezTo>
                    <a:pt x="4837" y="0"/>
                    <a:pt x="0" y="4835"/>
                    <a:pt x="0" y="10800"/>
                  </a:cubicBezTo>
                  <a:cubicBezTo>
                    <a:pt x="0" y="16765"/>
                    <a:pt x="4837" y="21600"/>
                    <a:pt x="10802" y="21600"/>
                  </a:cubicBezTo>
                  <a:cubicBezTo>
                    <a:pt x="16767" y="21600"/>
                    <a:pt x="21600" y="16765"/>
                    <a:pt x="21600" y="10800"/>
                  </a:cubicBezTo>
                  <a:cubicBezTo>
                    <a:pt x="21600" y="4835"/>
                    <a:pt x="16767" y="0"/>
                    <a:pt x="10802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315" name="Group"/>
          <p:cNvGrpSpPr/>
          <p:nvPr/>
        </p:nvGrpSpPr>
        <p:grpSpPr>
          <a:xfrm>
            <a:off x="3311090" y="2164774"/>
            <a:ext cx="3572507" cy="2185834"/>
            <a:chOff x="0" y="0"/>
            <a:chExt cx="3572506" cy="2185833"/>
          </a:xfrm>
        </p:grpSpPr>
        <p:grpSp>
          <p:nvGrpSpPr>
            <p:cNvPr id="311" name="Group"/>
            <p:cNvGrpSpPr/>
            <p:nvPr/>
          </p:nvGrpSpPr>
          <p:grpSpPr>
            <a:xfrm>
              <a:off x="1459260" y="0"/>
              <a:ext cx="2113247" cy="2185834"/>
              <a:chOff x="0" y="0"/>
              <a:chExt cx="2113246" cy="2185833"/>
            </a:xfrm>
          </p:grpSpPr>
          <p:sp>
            <p:nvSpPr>
              <p:cNvPr id="309" name="Oval 228"/>
              <p:cNvSpPr/>
              <p:nvPr/>
            </p:nvSpPr>
            <p:spPr>
              <a:xfrm>
                <a:off x="0" y="0"/>
                <a:ext cx="2113247" cy="2185834"/>
              </a:xfrm>
              <a:prstGeom prst="ellipse">
                <a:avLst/>
              </a:prstGeom>
              <a:solidFill>
                <a:srgbClr val="ADB9CA"/>
              </a:solidFill>
              <a:ln w="19050" cap="flat">
                <a:solidFill>
                  <a:srgbClr val="D9D9D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800" b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pic>
            <p:nvPicPr>
              <p:cNvPr id="310" name="Picture Placeholder 13" descr="Picture Placeholder 13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746" r="741"/>
              <a:stretch>
                <a:fillRect/>
              </a:stretch>
            </p:blipFill>
            <p:spPr>
              <a:xfrm>
                <a:off x="75008" y="77584"/>
                <a:ext cx="1963342" cy="2030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8" y="0"/>
                    </a:moveTo>
                    <a:cubicBezTo>
                      <a:pt x="4833" y="0"/>
                      <a:pt x="0" y="4834"/>
                      <a:pt x="0" y="10798"/>
                    </a:cubicBezTo>
                    <a:cubicBezTo>
                      <a:pt x="0" y="16762"/>
                      <a:pt x="4833" y="21600"/>
                      <a:pt x="10798" y="21600"/>
                    </a:cubicBezTo>
                    <a:cubicBezTo>
                      <a:pt x="16762" y="21600"/>
                      <a:pt x="21600" y="16762"/>
                      <a:pt x="21600" y="10798"/>
                    </a:cubicBezTo>
                    <a:cubicBezTo>
                      <a:pt x="21600" y="4834"/>
                      <a:pt x="16762" y="0"/>
                      <a:pt x="10798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14" name="Group"/>
            <p:cNvGrpSpPr/>
            <p:nvPr/>
          </p:nvGrpSpPr>
          <p:grpSpPr>
            <a:xfrm>
              <a:off x="0" y="29523"/>
              <a:ext cx="2056162" cy="2126788"/>
              <a:chOff x="0" y="0"/>
              <a:chExt cx="2056161" cy="2126786"/>
            </a:xfrm>
          </p:grpSpPr>
          <p:sp>
            <p:nvSpPr>
              <p:cNvPr id="312" name="Oval 227"/>
              <p:cNvSpPr/>
              <p:nvPr/>
            </p:nvSpPr>
            <p:spPr>
              <a:xfrm>
                <a:off x="0" y="0"/>
                <a:ext cx="2056162" cy="2126787"/>
              </a:xfrm>
              <a:prstGeom prst="ellipse">
                <a:avLst/>
              </a:prstGeom>
              <a:solidFill>
                <a:srgbClr val="ADB9CA"/>
              </a:solidFill>
              <a:ln w="19050" cap="flat">
                <a:solidFill>
                  <a:srgbClr val="D9D9D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800" b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pic>
            <p:nvPicPr>
              <p:cNvPr id="313" name="Picture Placeholder 8" descr="Picture Placeholder 8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t="420" r="1" b="428"/>
              <a:stretch>
                <a:fillRect/>
              </a:stretch>
            </p:blipFill>
            <p:spPr>
              <a:xfrm>
                <a:off x="72982" y="75488"/>
                <a:ext cx="1910160" cy="19756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2" y="0"/>
                    </a:moveTo>
                    <a:cubicBezTo>
                      <a:pt x="4837" y="0"/>
                      <a:pt x="0" y="4835"/>
                      <a:pt x="0" y="10800"/>
                    </a:cubicBezTo>
                    <a:cubicBezTo>
                      <a:pt x="0" y="16765"/>
                      <a:pt x="4837" y="21600"/>
                      <a:pt x="10802" y="21600"/>
                    </a:cubicBezTo>
                    <a:cubicBezTo>
                      <a:pt x="16767" y="21600"/>
                      <a:pt x="21600" y="16765"/>
                      <a:pt x="21600" y="10800"/>
                    </a:cubicBezTo>
                    <a:cubicBezTo>
                      <a:pt x="21600" y="4835"/>
                      <a:pt x="16767" y="0"/>
                      <a:pt x="10802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18" name="Group"/>
          <p:cNvGrpSpPr/>
          <p:nvPr/>
        </p:nvGrpSpPr>
        <p:grpSpPr>
          <a:xfrm>
            <a:off x="7404893" y="2194297"/>
            <a:ext cx="2056162" cy="2126788"/>
            <a:chOff x="0" y="0"/>
            <a:chExt cx="2056161" cy="2126786"/>
          </a:xfrm>
        </p:grpSpPr>
        <p:sp>
          <p:nvSpPr>
            <p:cNvPr id="316" name="Oval 229"/>
            <p:cNvSpPr/>
            <p:nvPr/>
          </p:nvSpPr>
          <p:spPr>
            <a:xfrm>
              <a:off x="0" y="0"/>
              <a:ext cx="2056162" cy="2126787"/>
            </a:xfrm>
            <a:prstGeom prst="ellipse">
              <a:avLst/>
            </a:prstGeom>
            <a:solidFill>
              <a:srgbClr val="ADB9CA"/>
            </a:solidFill>
            <a:ln w="190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pic>
          <p:nvPicPr>
            <p:cNvPr id="317" name="Picture Placeholder 10" descr="Picture Placeholder 10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16688" r="16690" b="8"/>
            <a:stretch>
              <a:fillRect/>
            </a:stretch>
          </p:blipFill>
          <p:spPr>
            <a:xfrm>
              <a:off x="72982" y="75488"/>
              <a:ext cx="1910160" cy="1975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cubicBezTo>
                    <a:pt x="4837" y="0"/>
                    <a:pt x="0" y="4835"/>
                    <a:pt x="0" y="10800"/>
                  </a:cubicBezTo>
                  <a:cubicBezTo>
                    <a:pt x="0" y="16765"/>
                    <a:pt x="4837" y="21600"/>
                    <a:pt x="10802" y="21600"/>
                  </a:cubicBezTo>
                  <a:cubicBezTo>
                    <a:pt x="16767" y="21600"/>
                    <a:pt x="21600" y="16765"/>
                    <a:pt x="21600" y="10800"/>
                  </a:cubicBezTo>
                  <a:cubicBezTo>
                    <a:pt x="21600" y="4835"/>
                    <a:pt x="16767" y="0"/>
                    <a:pt x="10802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324" name="Group 4"/>
          <p:cNvGrpSpPr/>
          <p:nvPr/>
        </p:nvGrpSpPr>
        <p:grpSpPr>
          <a:xfrm>
            <a:off x="3487132" y="7661534"/>
            <a:ext cx="5615154" cy="1102920"/>
            <a:chOff x="0" y="0"/>
            <a:chExt cx="5615153" cy="1102918"/>
          </a:xfrm>
        </p:grpSpPr>
        <p:sp>
          <p:nvSpPr>
            <p:cNvPr id="319" name="Oval 239"/>
            <p:cNvSpPr/>
            <p:nvPr/>
          </p:nvSpPr>
          <p:spPr>
            <a:xfrm>
              <a:off x="1510" y="158253"/>
              <a:ext cx="118801" cy="118801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50800" dist="27940" dir="5400000" rotWithShape="0">
                <a:srgbClr val="000000">
                  <a:alpha val="3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n w="10160" cap="flat">
                    <a:solidFill>
                      <a:schemeClr val="accent5"/>
                    </a:solidFill>
                    <a:prstDash val="solid"/>
                    <a:round/>
                  </a:ln>
                  <a:solidFill>
                    <a:srgbClr val="FFFFFF"/>
                  </a:solidFill>
                  <a:effectLst>
                    <a:outerShdw blurRad="38100" dist="22860" dir="5400000" rotWithShape="0">
                      <a:srgbClr val="000000">
                        <a:alpha val="30000"/>
                      </a:srgbClr>
                    </a:outerShdw>
                  </a:effectLst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320" name="Oval 240"/>
            <p:cNvSpPr/>
            <p:nvPr/>
          </p:nvSpPr>
          <p:spPr>
            <a:xfrm>
              <a:off x="4" y="445555"/>
              <a:ext cx="118801" cy="118801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50800" dist="27940" dir="5400000" rotWithShape="0">
                <a:srgbClr val="000000">
                  <a:alpha val="3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n w="10160" cap="flat">
                    <a:solidFill>
                      <a:schemeClr val="accent5"/>
                    </a:solidFill>
                    <a:prstDash val="solid"/>
                    <a:round/>
                  </a:ln>
                  <a:solidFill>
                    <a:srgbClr val="FFFFFF"/>
                  </a:solidFill>
                  <a:effectLst>
                    <a:outerShdw blurRad="38100" dist="22860" dir="5400000" rotWithShape="0">
                      <a:srgbClr val="000000">
                        <a:alpha val="30000"/>
                      </a:srgbClr>
                    </a:outerShdw>
                  </a:effectLst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321" name="Oval 242"/>
            <p:cNvSpPr/>
            <p:nvPr/>
          </p:nvSpPr>
          <p:spPr>
            <a:xfrm>
              <a:off x="1504" y="714027"/>
              <a:ext cx="118801" cy="118801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50800" dist="27940" dir="5400000" rotWithShape="0">
                <a:srgbClr val="000000">
                  <a:alpha val="3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n w="10160" cap="flat">
                    <a:solidFill>
                      <a:schemeClr val="accent5"/>
                    </a:solidFill>
                    <a:prstDash val="solid"/>
                    <a:round/>
                  </a:ln>
                  <a:solidFill>
                    <a:srgbClr val="FFFFFF"/>
                  </a:solidFill>
                  <a:effectLst>
                    <a:outerShdw blurRad="38100" dist="22860" dir="5400000" rotWithShape="0">
                      <a:srgbClr val="000000">
                        <a:alpha val="30000"/>
                      </a:srgbClr>
                    </a:outerShdw>
                  </a:effectLst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  <p:sp>
          <p:nvSpPr>
            <p:cNvPr id="322" name="TextBox 3"/>
            <p:cNvSpPr/>
            <p:nvPr/>
          </p:nvSpPr>
          <p:spPr>
            <a:xfrm>
              <a:off x="240831" y="0"/>
              <a:ext cx="5374323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tissue transport to a laboratory</a:t>
              </a:r>
            </a:p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specimen processing</a:t>
              </a:r>
            </a:p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slide preparation by highly trained technicians</a:t>
              </a:r>
            </a:p>
            <a:p>
              <a:pPr>
                <a:defRPr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interpretation by a pathologist </a:t>
              </a:r>
            </a:p>
          </p:txBody>
        </p:sp>
        <p:sp>
          <p:nvSpPr>
            <p:cNvPr id="323" name="Oval 243"/>
            <p:cNvSpPr/>
            <p:nvPr/>
          </p:nvSpPr>
          <p:spPr>
            <a:xfrm>
              <a:off x="0" y="984118"/>
              <a:ext cx="118800" cy="118801"/>
            </a:xfrm>
            <a:prstGeom prst="ellipse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>
              <a:outerShdw blurRad="50800" dist="27940" dir="5400000" rotWithShape="0">
                <a:srgbClr val="000000">
                  <a:alpha val="3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>
                  <a:ln w="10160" cap="flat">
                    <a:solidFill>
                      <a:schemeClr val="accent5"/>
                    </a:solidFill>
                    <a:prstDash val="solid"/>
                    <a:round/>
                  </a:ln>
                  <a:solidFill>
                    <a:srgbClr val="FFFFFF"/>
                  </a:solidFill>
                  <a:effectLst>
                    <a:outerShdw blurRad="38100" dist="22860" dir="5400000" rotWithShape="0">
                      <a:srgbClr val="000000">
                        <a:alpha val="30000"/>
                      </a:srgbClr>
                    </a:outerShdw>
                  </a:effectLst>
                  <a:latin typeface="Verdana"/>
                  <a:ea typeface="Verdana"/>
                  <a:cs typeface="Verdana"/>
                  <a:sym typeface="Verdana"/>
                </a:defRPr>
              </a:pPr>
              <a:endParaRPr/>
            </a:p>
          </p:txBody>
        </p:sp>
      </p:grpSp>
      <p:sp>
        <p:nvSpPr>
          <p:cNvPr id="325" name="Left Brace 248"/>
          <p:cNvSpPr/>
          <p:nvPr/>
        </p:nvSpPr>
        <p:spPr>
          <a:xfrm rot="16200000">
            <a:off x="5994146" y="2156356"/>
            <a:ext cx="529697" cy="6270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067"/>
                  <a:pt x="10800" y="20410"/>
                </a:cubicBezTo>
                <a:lnTo>
                  <a:pt x="10800" y="11792"/>
                </a:lnTo>
                <a:cubicBezTo>
                  <a:pt x="10800" y="11135"/>
                  <a:pt x="5965" y="10602"/>
                  <a:pt x="0" y="10602"/>
                </a:cubicBezTo>
                <a:cubicBezTo>
                  <a:pt x="5965" y="10602"/>
                  <a:pt x="10800" y="10069"/>
                  <a:pt x="10800" y="9411"/>
                </a:cubicBezTo>
                <a:lnTo>
                  <a:pt x="10800" y="1190"/>
                </a:lnTo>
                <a:cubicBezTo>
                  <a:pt x="10800" y="533"/>
                  <a:pt x="15635" y="0"/>
                  <a:pt x="21600" y="0"/>
                </a:cubicBezTo>
              </a:path>
            </a:pathLst>
          </a:custGeom>
          <a:ln w="28575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26" name="TextBox 249"/>
          <p:cNvSpPr txBox="1"/>
          <p:nvPr/>
        </p:nvSpPr>
        <p:spPr>
          <a:xfrm>
            <a:off x="3686588" y="5612248"/>
            <a:ext cx="5045023" cy="543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lnSpc>
                <a:spcPct val="90000"/>
              </a:lnSpc>
              <a:spcBef>
                <a:spcPts val="1000"/>
              </a:spcBef>
              <a:defRPr sz="2400" b="0">
                <a:solidFill>
                  <a:srgbClr val="A70000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outside the operating room</a:t>
            </a:r>
          </a:p>
        </p:txBody>
      </p:sp>
      <p:sp>
        <p:nvSpPr>
          <p:cNvPr id="327" name="Left Brace 251"/>
          <p:cNvSpPr/>
          <p:nvPr/>
        </p:nvSpPr>
        <p:spPr>
          <a:xfrm rot="16200000">
            <a:off x="1550178" y="4120668"/>
            <a:ext cx="529698" cy="2342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19966"/>
                  <a:pt x="10800" y="17950"/>
                </a:cubicBezTo>
                <a:lnTo>
                  <a:pt x="10800" y="14251"/>
                </a:lnTo>
                <a:cubicBezTo>
                  <a:pt x="10800" y="12236"/>
                  <a:pt x="5965" y="10602"/>
                  <a:pt x="0" y="10602"/>
                </a:cubicBezTo>
                <a:cubicBezTo>
                  <a:pt x="5965" y="10602"/>
                  <a:pt x="10800" y="8968"/>
                  <a:pt x="10800" y="6952"/>
                </a:cubicBezTo>
                <a:lnTo>
                  <a:pt x="10800" y="3650"/>
                </a:lnTo>
                <a:cubicBezTo>
                  <a:pt x="10800" y="1634"/>
                  <a:pt x="15635" y="0"/>
                  <a:pt x="21600" y="0"/>
                </a:cubicBezTo>
              </a:path>
            </a:pathLst>
          </a:custGeom>
          <a:ln w="28575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28" name="TextBox 252"/>
          <p:cNvSpPr txBox="1"/>
          <p:nvPr/>
        </p:nvSpPr>
        <p:spPr>
          <a:xfrm>
            <a:off x="435602" y="5612731"/>
            <a:ext cx="2758851" cy="542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>
            <a:lvl1pPr>
              <a:lnSpc>
                <a:spcPct val="90000"/>
              </a:lnSpc>
              <a:spcBef>
                <a:spcPts val="1000"/>
              </a:spcBef>
              <a:defRPr sz="2400" b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operating room</a:t>
            </a:r>
          </a:p>
        </p:txBody>
      </p:sp>
      <p:sp>
        <p:nvSpPr>
          <p:cNvPr id="329" name="TextBox 7"/>
          <p:cNvSpPr txBox="1"/>
          <p:nvPr/>
        </p:nvSpPr>
        <p:spPr>
          <a:xfrm>
            <a:off x="418290" y="391061"/>
            <a:ext cx="7047745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>
                <a:solidFill>
                  <a:schemeClr val="accent5">
                    <a:satOff val="-3547"/>
                    <a:lumOff val="-10352"/>
                  </a:schemeClr>
                </a:solidFill>
              </a:defRPr>
            </a:lvl1pPr>
          </a:lstStyle>
          <a:p>
            <a:r>
              <a:rPr dirty="0"/>
              <a:t>Traditional Diagnosis Workflow</a:t>
            </a:r>
          </a:p>
        </p:txBody>
      </p:sp>
      <p:sp>
        <p:nvSpPr>
          <p:cNvPr id="330" name="Inhaltsplatzhalter 4"/>
          <p:cNvSpPr txBox="1"/>
          <p:nvPr/>
        </p:nvSpPr>
        <p:spPr>
          <a:xfrm>
            <a:off x="3720814" y="4396435"/>
            <a:ext cx="2758851" cy="55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914126">
              <a:lnSpc>
                <a:spcPct val="90000"/>
              </a:lnSpc>
              <a:spcBef>
                <a:spcPts val="1000"/>
              </a:spcBef>
              <a:defRPr sz="2000"/>
            </a:pPr>
            <a:r>
              <a:rPr dirty="0"/>
              <a:t>imaging </a:t>
            </a:r>
            <a:r>
              <a:rPr b="0" dirty="0"/>
              <a:t>(H&amp;E staining)</a:t>
            </a:r>
          </a:p>
        </p:txBody>
      </p:sp>
      <p:sp>
        <p:nvSpPr>
          <p:cNvPr id="331" name="Inhaltsplatzhalter 4"/>
          <p:cNvSpPr txBox="1"/>
          <p:nvPr/>
        </p:nvSpPr>
        <p:spPr>
          <a:xfrm>
            <a:off x="7086314" y="4396435"/>
            <a:ext cx="2758851" cy="55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defTabSz="914126">
              <a:lnSpc>
                <a:spcPct val="90000"/>
              </a:lnSpc>
              <a:spcBef>
                <a:spcPts val="1000"/>
              </a:spcBef>
              <a:defRPr sz="2000"/>
            </a:lvl1pPr>
          </a:lstStyle>
          <a:p>
            <a:r>
              <a:rPr dirty="0"/>
              <a:t>interpretation</a:t>
            </a:r>
          </a:p>
        </p:txBody>
      </p:sp>
      <p:sp>
        <p:nvSpPr>
          <p:cNvPr id="332" name="Line"/>
          <p:cNvSpPr/>
          <p:nvPr/>
        </p:nvSpPr>
        <p:spPr>
          <a:xfrm>
            <a:off x="2840392" y="3257690"/>
            <a:ext cx="426179" cy="1"/>
          </a:xfrm>
          <a:prstGeom prst="line">
            <a:avLst/>
          </a:prstGeom>
          <a:ln w="50800">
            <a:solidFill>
              <a:srgbClr val="000000"/>
            </a:solidFill>
            <a:miter/>
            <a:tailEnd type="arrow"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33" name="Line"/>
          <p:cNvSpPr/>
          <p:nvPr/>
        </p:nvSpPr>
        <p:spPr>
          <a:xfrm>
            <a:off x="6931791" y="3257690"/>
            <a:ext cx="426179" cy="1"/>
          </a:xfrm>
          <a:prstGeom prst="line">
            <a:avLst/>
          </a:prstGeom>
          <a:ln w="50800">
            <a:solidFill>
              <a:srgbClr val="000000"/>
            </a:solidFill>
            <a:miter/>
            <a:tailEnd type="arrow"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34" name="RESULTS…"/>
          <p:cNvSpPr txBox="1"/>
          <p:nvPr/>
        </p:nvSpPr>
        <p:spPr>
          <a:xfrm>
            <a:off x="10446302" y="8225891"/>
            <a:ext cx="2246767" cy="101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lnSpc>
                <a:spcPct val="40000"/>
              </a:lnSpc>
              <a:spcBef>
                <a:spcPts val="1000"/>
              </a:spcBef>
              <a:defRPr sz="4000">
                <a:solidFill>
                  <a:srgbClr val="FF0000"/>
                </a:solidFill>
              </a:defRPr>
            </a:pPr>
            <a:r>
              <a:rPr sz="3600" dirty="0"/>
              <a:t>RESULTS</a:t>
            </a:r>
          </a:p>
          <a:p>
            <a:pPr algn="l">
              <a:lnSpc>
                <a:spcPct val="40000"/>
              </a:lnSpc>
              <a:spcBef>
                <a:spcPts val="1000"/>
              </a:spcBef>
              <a:defRPr sz="4000">
                <a:solidFill>
                  <a:srgbClr val="FF0000"/>
                </a:solidFill>
              </a:defRPr>
            </a:pPr>
            <a:r>
              <a:rPr sz="3600" dirty="0"/>
              <a:t>IN UP TO</a:t>
            </a:r>
          </a:p>
          <a:p>
            <a:pPr algn="l">
              <a:lnSpc>
                <a:spcPct val="40000"/>
              </a:lnSpc>
              <a:spcBef>
                <a:spcPts val="1000"/>
              </a:spcBef>
              <a:defRPr sz="4000">
                <a:solidFill>
                  <a:srgbClr val="FF0000"/>
                </a:solidFill>
              </a:defRPr>
            </a:pPr>
            <a:r>
              <a:rPr sz="3600" dirty="0"/>
              <a:t>2 HOURS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13563" y="2708329"/>
            <a:ext cx="2115518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dirty="0" smtClean="0">
                <a:solidFill>
                  <a:srgbClr val="FF0000"/>
                </a:solidFill>
              </a:rPr>
              <a:t>RESULTS IN UP TO 2 HOURS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Clear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b="50082"/>
          <a:stretch>
            <a:fillRect/>
          </a:stretch>
        </p:blipFill>
        <p:spPr>
          <a:xfrm>
            <a:off x="6122112" y="1808816"/>
            <a:ext cx="5448138" cy="365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TextBox 7"/>
          <p:cNvSpPr txBox="1"/>
          <p:nvPr/>
        </p:nvSpPr>
        <p:spPr>
          <a:xfrm>
            <a:off x="418290" y="391061"/>
            <a:ext cx="11452617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>
                <a:solidFill>
                  <a:schemeClr val="accent5">
                    <a:satOff val="-3547"/>
                    <a:lumOff val="-10352"/>
                  </a:schemeClr>
                </a:solidFill>
              </a:defRPr>
            </a:lvl1pPr>
          </a:lstStyle>
          <a:p>
            <a:r>
              <a:t>Faster Imaging</a:t>
            </a:r>
          </a:p>
        </p:txBody>
      </p:sp>
      <p:sp>
        <p:nvSpPr>
          <p:cNvPr id="340" name="Freudiger et al., 2008: “Label-free biomedical imaging with high sensitivity by stimulated Raman scattering microscopy”. Science, 322(5909), pp.1857-1861."/>
          <p:cNvSpPr txBox="1"/>
          <p:nvPr/>
        </p:nvSpPr>
        <p:spPr>
          <a:xfrm>
            <a:off x="1581732" y="6243853"/>
            <a:ext cx="9948898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defRPr sz="1100" b="0">
                <a:solidFill>
                  <a:schemeClr val="accent5">
                    <a:satOff val="-3547"/>
                    <a:lumOff val="-10352"/>
                  </a:schemeClr>
                </a:solidFill>
              </a:defRPr>
            </a:pPr>
            <a:r>
              <a:rPr dirty="0" err="1"/>
              <a:t>Freudiger</a:t>
            </a:r>
            <a:r>
              <a:rPr dirty="0"/>
              <a:t> et al., 2008: “Label-free biomedical imaging with high sensitivity by stimulated Raman scattering microscopy”. </a:t>
            </a:r>
            <a:r>
              <a:rPr i="1" dirty="0"/>
              <a:t>Science</a:t>
            </a:r>
            <a:r>
              <a:rPr dirty="0"/>
              <a:t>, </a:t>
            </a:r>
            <a:r>
              <a:rPr i="1" dirty="0"/>
              <a:t>322</a:t>
            </a:r>
            <a:r>
              <a:rPr dirty="0"/>
              <a:t>(5909), pp.1857-1861.</a:t>
            </a:r>
          </a:p>
        </p:txBody>
      </p:sp>
      <p:sp>
        <p:nvSpPr>
          <p:cNvPr id="343" name="use 2 laser beams together to achieve  a resonance"/>
          <p:cNvSpPr txBox="1"/>
          <p:nvPr/>
        </p:nvSpPr>
        <p:spPr>
          <a:xfrm>
            <a:off x="1094160" y="2149763"/>
            <a:ext cx="4647310" cy="1051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00526" indent="-200526" algn="l">
              <a:lnSpc>
                <a:spcPct val="90000"/>
              </a:lnSpc>
              <a:spcBef>
                <a:spcPts val="1000"/>
              </a:spcBef>
              <a:buSzPct val="100000"/>
              <a:buChar char="•"/>
              <a:defRPr sz="2000" b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dirty="0" smtClean="0"/>
              <a:t>use </a:t>
            </a:r>
            <a:r>
              <a:rPr dirty="0"/>
              <a:t>2 laser beams together to achieve </a:t>
            </a:r>
            <a:br>
              <a:rPr dirty="0"/>
            </a:br>
            <a:r>
              <a:rPr dirty="0"/>
              <a:t>a </a:t>
            </a:r>
            <a:r>
              <a:rPr dirty="0" smtClean="0"/>
              <a:t>resonance</a:t>
            </a:r>
            <a:endParaRPr lang="en-GB" dirty="0" smtClean="0"/>
          </a:p>
          <a:p>
            <a:pPr marL="200526" indent="-200526" algn="l">
              <a:lnSpc>
                <a:spcPct val="90000"/>
              </a:lnSpc>
              <a:spcBef>
                <a:spcPts val="1000"/>
              </a:spcBef>
              <a:buSzPct val="100000"/>
              <a:buFontTx/>
              <a:buChar char="•"/>
              <a:defRPr sz="2000" b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lang="en-US" dirty="0"/>
              <a:t>collect the scattered </a:t>
            </a:r>
            <a:r>
              <a:rPr lang="en-US" dirty="0" smtClean="0"/>
              <a:t>photons</a:t>
            </a:r>
            <a:endParaRPr lang="en-GB" dirty="0"/>
          </a:p>
        </p:txBody>
      </p:sp>
      <p:sp>
        <p:nvSpPr>
          <p:cNvPr id="344" name="Stimulated Raman Spectroscopy:"/>
          <p:cNvSpPr txBox="1"/>
          <p:nvPr/>
        </p:nvSpPr>
        <p:spPr>
          <a:xfrm>
            <a:off x="507901" y="1596272"/>
            <a:ext cx="4183194" cy="424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  <a:defRPr sz="2400" b="0">
                <a:solidFill>
                  <a:srgbClr val="000000"/>
                </a:solidFill>
              </a:defRPr>
            </a:pPr>
            <a:r>
              <a:rPr i="1" dirty="0"/>
              <a:t>Stimulated</a:t>
            </a:r>
            <a:r>
              <a:rPr dirty="0"/>
              <a:t> Raman </a:t>
            </a:r>
            <a:r>
              <a:rPr lang="en-GB" dirty="0"/>
              <a:t>S</a:t>
            </a:r>
            <a:r>
              <a:rPr lang="en-GB" dirty="0" smtClean="0"/>
              <a:t>cattering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346" name="TextBox 7"/>
          <p:cNvSpPr txBox="1"/>
          <p:nvPr/>
        </p:nvSpPr>
        <p:spPr>
          <a:xfrm>
            <a:off x="418290" y="860961"/>
            <a:ext cx="10078278" cy="489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lnSpc>
                <a:spcPct val="90000"/>
              </a:lnSpc>
              <a:defRPr sz="3000" b="0">
                <a:solidFill>
                  <a:schemeClr val="accent5">
                    <a:lumOff val="12058"/>
                  </a:schemeClr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dirty="0"/>
              <a:t>via Stimulated Raman Scatting (SRS) Microscopy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1961C0-0E3D-4B29-AAC7-72C28347ED1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29259" y="1699022"/>
            <a:ext cx="118800" cy="118800"/>
          </a:xfrm>
          <a:prstGeom prst="ellipse">
            <a:avLst/>
          </a:prstGeom>
          <a:solidFill>
            <a:schemeClr val="tx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57"/>
          <a:stretch/>
        </p:blipFill>
        <p:spPr>
          <a:xfrm>
            <a:off x="677187" y="3516000"/>
            <a:ext cx="5107596" cy="201407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roup 204"/>
          <p:cNvGrpSpPr/>
          <p:nvPr/>
        </p:nvGrpSpPr>
        <p:grpSpPr>
          <a:xfrm>
            <a:off x="408845" y="1912991"/>
            <a:ext cx="11171978" cy="4195179"/>
            <a:chOff x="0" y="0"/>
            <a:chExt cx="11171978" cy="4195177"/>
          </a:xfrm>
        </p:grpSpPr>
        <p:pic>
          <p:nvPicPr>
            <p:cNvPr id="348" name="Picture 3" descr="Picture 3"/>
            <p:cNvPicPr>
              <a:picLocks noChangeAspect="1"/>
            </p:cNvPicPr>
            <p:nvPr/>
          </p:nvPicPr>
          <p:blipFill>
            <a:blip r:embed="rId3">
              <a:extLst/>
            </a:blip>
            <a:srcRect t="34003"/>
            <a:stretch>
              <a:fillRect/>
            </a:stretch>
          </p:blipFill>
          <p:spPr>
            <a:xfrm>
              <a:off x="3894561" y="0"/>
              <a:ext cx="7277418" cy="37843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9" name="Right Arrow 203"/>
            <p:cNvSpPr/>
            <p:nvPr/>
          </p:nvSpPr>
          <p:spPr>
            <a:xfrm rot="19705856">
              <a:off x="367779" y="898238"/>
              <a:ext cx="3812404" cy="2482701"/>
            </a:xfrm>
            <a:prstGeom prst="rightArrow">
              <a:avLst>
                <a:gd name="adj1" fmla="val 35089"/>
                <a:gd name="adj2" fmla="val 41461"/>
              </a:avLst>
            </a:prstGeom>
            <a:solidFill>
              <a:srgbClr val="AFABAB"/>
            </a:solid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352" name="Group 5"/>
            <p:cNvGrpSpPr/>
            <p:nvPr/>
          </p:nvGrpSpPr>
          <p:grpSpPr>
            <a:xfrm>
              <a:off x="151029" y="576266"/>
              <a:ext cx="2956070" cy="3402816"/>
              <a:chOff x="0" y="0"/>
              <a:chExt cx="2956069" cy="3402816"/>
            </a:xfrm>
          </p:grpSpPr>
          <p:pic>
            <p:nvPicPr>
              <p:cNvPr id="350" name="Picture 4" descr="Picture 4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r="74618" b="64874"/>
              <a:stretch>
                <a:fillRect/>
              </a:stretch>
            </p:blipFill>
            <p:spPr>
              <a:xfrm>
                <a:off x="-1" y="-1"/>
                <a:ext cx="2120264" cy="23119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1" name="Picture 202" descr="Picture 202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25274" r="49997" b="64874"/>
              <a:stretch>
                <a:fillRect/>
              </a:stretch>
            </p:blipFill>
            <p:spPr>
              <a:xfrm>
                <a:off x="890309" y="1090886"/>
                <a:ext cx="2065761" cy="23119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354" name="TextBox 7"/>
          <p:cNvSpPr txBox="1"/>
          <p:nvPr/>
        </p:nvSpPr>
        <p:spPr>
          <a:xfrm>
            <a:off x="418290" y="391061"/>
            <a:ext cx="10078278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>
                <a:solidFill>
                  <a:schemeClr val="accent5">
                    <a:satOff val="-3547"/>
                    <a:lumOff val="-10352"/>
                  </a:schemeClr>
                </a:solidFill>
              </a:defRPr>
            </a:lvl1pPr>
          </a:lstStyle>
          <a:p>
            <a:r>
              <a:t>Stimulated Raman Histology (SRH)</a:t>
            </a:r>
          </a:p>
        </p:txBody>
      </p:sp>
      <p:sp>
        <p:nvSpPr>
          <p:cNvPr id="355" name="Text Placeholder 2"/>
          <p:cNvSpPr txBox="1"/>
          <p:nvPr/>
        </p:nvSpPr>
        <p:spPr>
          <a:xfrm>
            <a:off x="463580" y="1007104"/>
            <a:ext cx="11062508" cy="729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>
              <a:lnSpc>
                <a:spcPct val="110000"/>
              </a:lnSpc>
              <a:spcBef>
                <a:spcPts val="1000"/>
              </a:spcBef>
              <a:defRPr sz="2400" b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dirty="0"/>
              <a:t>Image-processing method which leverages SRS images to create</a:t>
            </a:r>
            <a:br>
              <a:rPr dirty="0"/>
            </a:br>
            <a:r>
              <a:rPr dirty="0"/>
              <a:t>virtual H&amp;E-stained slides, revealing essential diagnostic features</a:t>
            </a:r>
            <a:r>
              <a:rPr dirty="0">
                <a:latin typeface="+mn-lt"/>
                <a:ea typeface="+mn-ea"/>
                <a:cs typeface="+mn-cs"/>
                <a:sym typeface="Calibri"/>
              </a:rPr>
              <a:t>.</a:t>
            </a:r>
          </a:p>
        </p:txBody>
      </p:sp>
      <p:sp>
        <p:nvSpPr>
          <p:cNvPr id="356" name="Orringer et al., 2017: “Rapid intraoperative histology of unprocessed surgical specimens via fibre-laser-based stimulated Raman scattering microscopy”.…"/>
          <p:cNvSpPr txBox="1"/>
          <p:nvPr/>
        </p:nvSpPr>
        <p:spPr>
          <a:xfrm>
            <a:off x="1848350" y="6157590"/>
            <a:ext cx="9669771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1100" b="0">
                <a:solidFill>
                  <a:schemeClr val="accent5">
                    <a:satOff val="-3547"/>
                    <a:lumOff val="-10352"/>
                  </a:schemeClr>
                </a:solidFill>
              </a:defRPr>
            </a:pPr>
            <a:r>
              <a:rPr dirty="0" err="1"/>
              <a:t>Orringer</a:t>
            </a:r>
            <a:r>
              <a:rPr dirty="0"/>
              <a:t> et al., 2017: “Rapid intraoperative histology of unprocessed surgical specimens via </a:t>
            </a:r>
            <a:r>
              <a:rPr dirty="0" err="1"/>
              <a:t>fibre</a:t>
            </a:r>
            <a:r>
              <a:rPr dirty="0"/>
              <a:t>-laser-based stimulated Raman scattering microscopy”.</a:t>
            </a:r>
          </a:p>
          <a:p>
            <a:pPr algn="r">
              <a:defRPr sz="1100" b="0">
                <a:solidFill>
                  <a:schemeClr val="accent5">
                    <a:satOff val="-3547"/>
                    <a:lumOff val="-10352"/>
                  </a:schemeClr>
                </a:solidFill>
              </a:defRPr>
            </a:pPr>
            <a:r>
              <a:rPr i="1" dirty="0"/>
              <a:t>Nature biomedical engineering</a:t>
            </a:r>
            <a:r>
              <a:rPr dirty="0"/>
              <a:t>, </a:t>
            </a:r>
            <a:r>
              <a:rPr i="1" dirty="0"/>
              <a:t>1</a:t>
            </a:r>
            <a:r>
              <a:rPr dirty="0"/>
              <a:t>(2), p.0027.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oup"/>
          <p:cNvGrpSpPr/>
          <p:nvPr/>
        </p:nvGrpSpPr>
        <p:grpSpPr>
          <a:xfrm>
            <a:off x="695181" y="2188903"/>
            <a:ext cx="2094782" cy="2105764"/>
            <a:chOff x="0" y="0"/>
            <a:chExt cx="2094781" cy="2105762"/>
          </a:xfrm>
        </p:grpSpPr>
        <p:sp>
          <p:nvSpPr>
            <p:cNvPr id="358" name="Oval 205"/>
            <p:cNvSpPr/>
            <p:nvPr/>
          </p:nvSpPr>
          <p:spPr>
            <a:xfrm>
              <a:off x="0" y="0"/>
              <a:ext cx="2094782" cy="2105763"/>
            </a:xfrm>
            <a:prstGeom prst="ellipse">
              <a:avLst/>
            </a:prstGeom>
            <a:solidFill>
              <a:srgbClr val="A9D18E"/>
            </a:solidFill>
            <a:ln w="190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pic>
          <p:nvPicPr>
            <p:cNvPr id="359" name="Picture Placeholder 12" descr="Picture Placeholder 12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8817" r="28819" b="10"/>
            <a:stretch>
              <a:fillRect/>
            </a:stretch>
          </p:blipFill>
          <p:spPr>
            <a:xfrm rot="16200000">
              <a:off x="69193" y="79979"/>
              <a:ext cx="1956198" cy="1945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cubicBezTo>
                    <a:pt x="4837" y="0"/>
                    <a:pt x="0" y="4837"/>
                    <a:pt x="0" y="10802"/>
                  </a:cubicBezTo>
                  <a:cubicBezTo>
                    <a:pt x="0" y="16767"/>
                    <a:pt x="4837" y="21600"/>
                    <a:pt x="10802" y="21600"/>
                  </a:cubicBezTo>
                  <a:cubicBezTo>
                    <a:pt x="16767" y="21600"/>
                    <a:pt x="21600" y="16767"/>
                    <a:pt x="21600" y="10802"/>
                  </a:cubicBezTo>
                  <a:cubicBezTo>
                    <a:pt x="21600" y="4837"/>
                    <a:pt x="16767" y="0"/>
                    <a:pt x="10802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367" name="Group"/>
          <p:cNvGrpSpPr/>
          <p:nvPr/>
        </p:nvGrpSpPr>
        <p:grpSpPr>
          <a:xfrm>
            <a:off x="3300371" y="2182335"/>
            <a:ext cx="3570560" cy="2118901"/>
            <a:chOff x="0" y="0"/>
            <a:chExt cx="3570558" cy="2118900"/>
          </a:xfrm>
        </p:grpSpPr>
        <p:grpSp>
          <p:nvGrpSpPr>
            <p:cNvPr id="363" name="Group"/>
            <p:cNvGrpSpPr/>
            <p:nvPr/>
          </p:nvGrpSpPr>
          <p:grpSpPr>
            <a:xfrm>
              <a:off x="1462706" y="0"/>
              <a:ext cx="2107853" cy="2118901"/>
              <a:chOff x="0" y="0"/>
              <a:chExt cx="2107852" cy="2118900"/>
            </a:xfrm>
          </p:grpSpPr>
          <p:sp>
            <p:nvSpPr>
              <p:cNvPr id="361" name="Oval 207"/>
              <p:cNvSpPr/>
              <p:nvPr/>
            </p:nvSpPr>
            <p:spPr>
              <a:xfrm>
                <a:off x="0" y="0"/>
                <a:ext cx="2107853" cy="2118901"/>
              </a:xfrm>
              <a:prstGeom prst="ellipse">
                <a:avLst/>
              </a:prstGeom>
              <a:solidFill>
                <a:srgbClr val="A9D18E"/>
              </a:solidFill>
              <a:ln w="19050" cap="flat">
                <a:solidFill>
                  <a:srgbClr val="D9D9D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800" b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pic>
            <p:nvPicPr>
              <p:cNvPr id="362" name="Picture Placeholder 8" descr="Picture Placeholder 8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16626" r="16627"/>
              <a:stretch>
                <a:fillRect/>
              </a:stretch>
            </p:blipFill>
            <p:spPr>
              <a:xfrm>
                <a:off x="74816" y="75208"/>
                <a:ext cx="1958182" cy="1968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66" name="Group"/>
            <p:cNvGrpSpPr/>
            <p:nvPr/>
          </p:nvGrpSpPr>
          <p:grpSpPr>
            <a:xfrm>
              <a:off x="0" y="6568"/>
              <a:ext cx="2094782" cy="2105764"/>
              <a:chOff x="0" y="0"/>
              <a:chExt cx="2094781" cy="2105762"/>
            </a:xfrm>
          </p:grpSpPr>
          <p:sp>
            <p:nvSpPr>
              <p:cNvPr id="364" name="Oval 206"/>
              <p:cNvSpPr/>
              <p:nvPr/>
            </p:nvSpPr>
            <p:spPr>
              <a:xfrm>
                <a:off x="0" y="0"/>
                <a:ext cx="2094782" cy="2105763"/>
              </a:xfrm>
              <a:prstGeom prst="ellipse">
                <a:avLst/>
              </a:prstGeom>
              <a:solidFill>
                <a:srgbClr val="A9D18E"/>
              </a:solidFill>
              <a:ln w="19050" cap="flat">
                <a:solidFill>
                  <a:srgbClr val="D9D9D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800" b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pic>
            <p:nvPicPr>
              <p:cNvPr id="365" name="Picture Placeholder 11" descr="Picture Placeholder 11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25617" r="25622" b="3"/>
              <a:stretch>
                <a:fillRect/>
              </a:stretch>
            </p:blipFill>
            <p:spPr>
              <a:xfrm>
                <a:off x="74353" y="74742"/>
                <a:ext cx="1945879" cy="1956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2" y="0"/>
                    </a:moveTo>
                    <a:cubicBezTo>
                      <a:pt x="4837" y="0"/>
                      <a:pt x="0" y="4837"/>
                      <a:pt x="0" y="10802"/>
                    </a:cubicBezTo>
                    <a:cubicBezTo>
                      <a:pt x="0" y="16767"/>
                      <a:pt x="4837" y="21600"/>
                      <a:pt x="10802" y="21600"/>
                    </a:cubicBezTo>
                    <a:cubicBezTo>
                      <a:pt x="16767" y="21600"/>
                      <a:pt x="21600" y="16767"/>
                      <a:pt x="21600" y="10802"/>
                    </a:cubicBezTo>
                    <a:cubicBezTo>
                      <a:pt x="21600" y="4837"/>
                      <a:pt x="16767" y="0"/>
                      <a:pt x="10802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370" name="Group"/>
          <p:cNvGrpSpPr/>
          <p:nvPr/>
        </p:nvGrpSpPr>
        <p:grpSpPr>
          <a:xfrm>
            <a:off x="7406739" y="2188903"/>
            <a:ext cx="2094783" cy="2105764"/>
            <a:chOff x="0" y="0"/>
            <a:chExt cx="2094781" cy="2105762"/>
          </a:xfrm>
        </p:grpSpPr>
        <p:sp>
          <p:nvSpPr>
            <p:cNvPr id="368" name="Oval 208"/>
            <p:cNvSpPr/>
            <p:nvPr/>
          </p:nvSpPr>
          <p:spPr>
            <a:xfrm>
              <a:off x="0" y="0"/>
              <a:ext cx="2094782" cy="2105763"/>
            </a:xfrm>
            <a:prstGeom prst="ellipse">
              <a:avLst/>
            </a:prstGeom>
            <a:solidFill>
              <a:srgbClr val="A9D18E"/>
            </a:solidFill>
            <a:ln w="19050" cap="flat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pic>
          <p:nvPicPr>
            <p:cNvPr id="369" name="Picture Placeholder 9" descr="Picture Placeholder 9"/>
            <p:cNvPicPr>
              <a:picLocks noChangeAspect="1"/>
            </p:cNvPicPr>
            <p:nvPr/>
          </p:nvPicPr>
          <p:blipFill>
            <a:blip r:embed="rId6">
              <a:extLst/>
            </a:blip>
            <a:srcRect t="45" r="10" b="48"/>
            <a:stretch>
              <a:fillRect/>
            </a:stretch>
          </p:blipFill>
          <p:spPr>
            <a:xfrm>
              <a:off x="74352" y="74742"/>
              <a:ext cx="1945879" cy="1956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2" y="0"/>
                  </a:moveTo>
                  <a:cubicBezTo>
                    <a:pt x="4837" y="0"/>
                    <a:pt x="0" y="4837"/>
                    <a:pt x="0" y="10802"/>
                  </a:cubicBezTo>
                  <a:cubicBezTo>
                    <a:pt x="0" y="16767"/>
                    <a:pt x="4837" y="21600"/>
                    <a:pt x="10802" y="21600"/>
                  </a:cubicBezTo>
                  <a:cubicBezTo>
                    <a:pt x="16767" y="21600"/>
                    <a:pt x="21600" y="16767"/>
                    <a:pt x="21600" y="10802"/>
                  </a:cubicBezTo>
                  <a:cubicBezTo>
                    <a:pt x="21600" y="4837"/>
                    <a:pt x="16767" y="0"/>
                    <a:pt x="10802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sp>
        <p:nvSpPr>
          <p:cNvPr id="371" name="Left Brace 223"/>
          <p:cNvSpPr/>
          <p:nvPr/>
        </p:nvSpPr>
        <p:spPr>
          <a:xfrm rot="16200000">
            <a:off x="5111726" y="664852"/>
            <a:ext cx="569359" cy="93299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0997"/>
                  <a:pt x="10800" y="20253"/>
                </a:cubicBezTo>
                <a:lnTo>
                  <a:pt x="10800" y="11949"/>
                </a:lnTo>
                <a:cubicBezTo>
                  <a:pt x="10800" y="11205"/>
                  <a:pt x="5965" y="10602"/>
                  <a:pt x="0" y="10602"/>
                </a:cubicBezTo>
                <a:cubicBezTo>
                  <a:pt x="5965" y="10602"/>
                  <a:pt x="10800" y="9999"/>
                  <a:pt x="10800" y="9255"/>
                </a:cubicBezTo>
                <a:lnTo>
                  <a:pt x="10800" y="1347"/>
                </a:lnTo>
                <a:cubicBezTo>
                  <a:pt x="10800" y="603"/>
                  <a:pt x="15635" y="0"/>
                  <a:pt x="21600" y="0"/>
                </a:cubicBezTo>
              </a:path>
            </a:pathLst>
          </a:custGeom>
          <a:ln w="28575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72" name="TextBox 224"/>
          <p:cNvSpPr txBox="1"/>
          <p:nvPr/>
        </p:nvSpPr>
        <p:spPr>
          <a:xfrm>
            <a:off x="3719558" y="5715985"/>
            <a:ext cx="3589974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400" b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operating room</a:t>
            </a:r>
          </a:p>
        </p:txBody>
      </p:sp>
      <p:sp>
        <p:nvSpPr>
          <p:cNvPr id="373" name="Text Placeholder 2"/>
          <p:cNvSpPr txBox="1"/>
          <p:nvPr/>
        </p:nvSpPr>
        <p:spPr>
          <a:xfrm>
            <a:off x="463580" y="1370738"/>
            <a:ext cx="7946086" cy="332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lnSpc>
                <a:spcPct val="90000"/>
              </a:lnSpc>
              <a:spcBef>
                <a:spcPts val="1000"/>
              </a:spcBef>
              <a:defRPr sz="2400" b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rPr dirty="0" smtClean="0"/>
              <a:t>by </a:t>
            </a:r>
            <a:r>
              <a:rPr dirty="0"/>
              <a:t>harnessing advances in optics and artificial intelligence </a:t>
            </a:r>
          </a:p>
        </p:txBody>
      </p:sp>
      <p:sp>
        <p:nvSpPr>
          <p:cNvPr id="374" name="TextBox 7"/>
          <p:cNvSpPr txBox="1"/>
          <p:nvPr/>
        </p:nvSpPr>
        <p:spPr>
          <a:xfrm>
            <a:off x="418290" y="391061"/>
            <a:ext cx="1019251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>
                <a:solidFill>
                  <a:schemeClr val="accent5">
                    <a:satOff val="-3547"/>
                    <a:lumOff val="-10352"/>
                  </a:schemeClr>
                </a:solidFill>
              </a:defRPr>
            </a:lvl1pPr>
          </a:lstStyle>
          <a:p>
            <a:r>
              <a:t>New Diagnosis Workflow</a:t>
            </a:r>
          </a:p>
        </p:txBody>
      </p:sp>
      <p:sp>
        <p:nvSpPr>
          <p:cNvPr id="375" name="RESULTS…"/>
          <p:cNvSpPr txBox="1"/>
          <p:nvPr/>
        </p:nvSpPr>
        <p:spPr>
          <a:xfrm>
            <a:off x="9637637" y="2543950"/>
            <a:ext cx="1866856" cy="603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l">
              <a:lnSpc>
                <a:spcPct val="40000"/>
              </a:lnSpc>
              <a:spcBef>
                <a:spcPts val="1000"/>
              </a:spcBef>
              <a:defRPr sz="4000">
                <a:solidFill>
                  <a:srgbClr val="B1D095"/>
                </a:solidFill>
              </a:defRPr>
            </a:pPr>
            <a:r>
              <a:rPr sz="2800" dirty="0"/>
              <a:t>RESULTS </a:t>
            </a:r>
          </a:p>
          <a:p>
            <a:pPr algn="l">
              <a:lnSpc>
                <a:spcPct val="40000"/>
              </a:lnSpc>
              <a:spcBef>
                <a:spcPts val="1000"/>
              </a:spcBef>
              <a:defRPr sz="4000">
                <a:solidFill>
                  <a:srgbClr val="B1D095"/>
                </a:solidFill>
              </a:defRPr>
            </a:pPr>
            <a:r>
              <a:rPr sz="2800" dirty="0"/>
              <a:t>IN 1 MIN</a:t>
            </a:r>
          </a:p>
        </p:txBody>
      </p:sp>
      <p:sp>
        <p:nvSpPr>
          <p:cNvPr id="376" name="Inhaltsplatzhalter 4"/>
          <p:cNvSpPr txBox="1"/>
          <p:nvPr/>
        </p:nvSpPr>
        <p:spPr>
          <a:xfrm>
            <a:off x="355314" y="4396435"/>
            <a:ext cx="2758851" cy="55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defTabSz="914126">
              <a:lnSpc>
                <a:spcPct val="90000"/>
              </a:lnSpc>
              <a:spcBef>
                <a:spcPts val="1000"/>
              </a:spcBef>
              <a:defRPr sz="2000"/>
            </a:lvl1pPr>
          </a:lstStyle>
          <a:p>
            <a:r>
              <a:t>tissue extraction</a:t>
            </a:r>
          </a:p>
        </p:txBody>
      </p:sp>
      <p:sp>
        <p:nvSpPr>
          <p:cNvPr id="377" name="Inhaltsplatzhalter 4"/>
          <p:cNvSpPr txBox="1"/>
          <p:nvPr/>
        </p:nvSpPr>
        <p:spPr>
          <a:xfrm>
            <a:off x="3719558" y="4463071"/>
            <a:ext cx="2758851" cy="555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914126">
              <a:lnSpc>
                <a:spcPct val="90000"/>
              </a:lnSpc>
              <a:spcBef>
                <a:spcPts val="1000"/>
              </a:spcBef>
              <a:defRPr sz="2000"/>
            </a:pPr>
            <a:r>
              <a:rPr dirty="0"/>
              <a:t>imaging </a:t>
            </a:r>
            <a:r>
              <a:rPr b="0" dirty="0"/>
              <a:t>(SRH)</a:t>
            </a:r>
          </a:p>
        </p:txBody>
      </p:sp>
      <p:sp>
        <p:nvSpPr>
          <p:cNvPr id="378" name="Inhaltsplatzhalter 4"/>
          <p:cNvSpPr txBox="1"/>
          <p:nvPr/>
        </p:nvSpPr>
        <p:spPr>
          <a:xfrm>
            <a:off x="7083802" y="4585707"/>
            <a:ext cx="2758851" cy="891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defTabSz="914126">
              <a:lnSpc>
                <a:spcPct val="30000"/>
              </a:lnSpc>
              <a:spcBef>
                <a:spcPts val="1000"/>
              </a:spcBef>
              <a:defRPr sz="2000"/>
            </a:pPr>
            <a:r>
              <a:rPr dirty="0"/>
              <a:t>ML-aided</a:t>
            </a:r>
          </a:p>
          <a:p>
            <a:pPr defTabSz="914126">
              <a:lnSpc>
                <a:spcPct val="30000"/>
              </a:lnSpc>
              <a:spcBef>
                <a:spcPts val="1000"/>
              </a:spcBef>
              <a:defRPr sz="2000"/>
            </a:pPr>
            <a:r>
              <a:rPr dirty="0"/>
              <a:t>interpretation</a:t>
            </a:r>
          </a:p>
        </p:txBody>
      </p:sp>
      <p:sp>
        <p:nvSpPr>
          <p:cNvPr id="379" name="Line"/>
          <p:cNvSpPr/>
          <p:nvPr/>
        </p:nvSpPr>
        <p:spPr>
          <a:xfrm>
            <a:off x="2840392" y="3257690"/>
            <a:ext cx="426179" cy="1"/>
          </a:xfrm>
          <a:prstGeom prst="line">
            <a:avLst/>
          </a:prstGeom>
          <a:ln w="50800">
            <a:solidFill>
              <a:srgbClr val="000000"/>
            </a:solidFill>
            <a:miter/>
            <a:tailEnd type="arrow"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80" name="Line"/>
          <p:cNvSpPr/>
          <p:nvPr/>
        </p:nvSpPr>
        <p:spPr>
          <a:xfrm>
            <a:off x="6931791" y="3257690"/>
            <a:ext cx="426179" cy="1"/>
          </a:xfrm>
          <a:prstGeom prst="line">
            <a:avLst/>
          </a:prstGeom>
          <a:ln w="50800">
            <a:solidFill>
              <a:srgbClr val="000000"/>
            </a:solidFill>
            <a:miter/>
            <a:tailEnd type="arrow"/>
          </a:ln>
        </p:spPr>
        <p:txBody>
          <a:bodyPr lIns="45719" rIns="45719"/>
          <a:lstStyle/>
          <a:p>
            <a:pPr algn="l">
              <a:defRPr sz="1800" b="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81" name="TextBox 7"/>
          <p:cNvSpPr txBox="1"/>
          <p:nvPr/>
        </p:nvSpPr>
        <p:spPr>
          <a:xfrm>
            <a:off x="418290" y="860961"/>
            <a:ext cx="10078278" cy="489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lnSpc>
                <a:spcPct val="90000"/>
              </a:lnSpc>
              <a:defRPr sz="3000" b="0">
                <a:solidFill>
                  <a:schemeClr val="accent5">
                    <a:lumOff val="12058"/>
                  </a:schemeClr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assisted by Machine Learning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Box 11"/>
          <p:cNvSpPr txBox="1"/>
          <p:nvPr/>
        </p:nvSpPr>
        <p:spPr>
          <a:xfrm>
            <a:off x="857049" y="2747360"/>
            <a:ext cx="9833379" cy="2003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00526" indent="-200526" algn="just">
              <a:lnSpc>
                <a:spcPct val="90000"/>
              </a:lnSpc>
              <a:buSzPct val="100000"/>
              <a:buChar char="•"/>
              <a:defRPr sz="2200" b="0"/>
            </a:pPr>
            <a:r>
              <a:rPr dirty="0">
                <a:latin typeface="Georgia" panose="02040502050405020303" pitchFamily="18" charset="0"/>
              </a:rPr>
              <a:t>Demonstrate the potential of </a:t>
            </a:r>
            <a:r>
              <a:rPr b="1" dirty="0">
                <a:latin typeface="Georgia" panose="02040502050405020303" pitchFamily="18" charset="0"/>
              </a:rPr>
              <a:t>combining SRH with machine learning</a:t>
            </a:r>
            <a:br>
              <a:rPr b="1" dirty="0">
                <a:latin typeface="Georgia" panose="02040502050405020303" pitchFamily="18" charset="0"/>
              </a:rPr>
            </a:br>
            <a:r>
              <a:rPr b="1" dirty="0">
                <a:latin typeface="Georgia" panose="02040502050405020303" pitchFamily="18" charset="0"/>
              </a:rPr>
              <a:t>to improve brain tumor diagnosis</a:t>
            </a:r>
            <a:r>
              <a:rPr dirty="0">
                <a:latin typeface="Georgia" panose="02040502050405020303" pitchFamily="18" charset="0"/>
              </a:rPr>
              <a:t>. </a:t>
            </a:r>
          </a:p>
          <a:p>
            <a:pPr marL="200526" indent="-200526" algn="just">
              <a:lnSpc>
                <a:spcPct val="90000"/>
              </a:lnSpc>
              <a:buSzPct val="100000"/>
              <a:buChar char="•"/>
              <a:defRPr sz="2200" b="0"/>
            </a:pPr>
            <a:endParaRPr dirty="0">
              <a:latin typeface="Georgia" panose="02040502050405020303" pitchFamily="18" charset="0"/>
            </a:endParaRPr>
          </a:p>
          <a:p>
            <a:pPr marL="200526" indent="-200526" algn="just">
              <a:lnSpc>
                <a:spcPct val="90000"/>
              </a:lnSpc>
              <a:buSzPct val="100000"/>
              <a:buChar char="•"/>
              <a:defRPr sz="2200" b="0"/>
            </a:pPr>
            <a:r>
              <a:rPr sz="2400" b="1" dirty="0">
                <a:latin typeface="Georgia" panose="02040502050405020303" pitchFamily="18" charset="0"/>
              </a:rPr>
              <a:t>Compare the diagnostic accuracy</a:t>
            </a:r>
            <a:r>
              <a:rPr sz="2400" dirty="0">
                <a:latin typeface="Georgia" panose="02040502050405020303" pitchFamily="18" charset="0"/>
              </a:rPr>
              <a:t> of pathologists interpreting conventional histologic images with the accuracy of a Neural Network analyzing SRH images</a:t>
            </a:r>
            <a:r>
              <a:rPr dirty="0">
                <a:latin typeface="Georgia" panose="02040502050405020303" pitchFamily="18" charset="0"/>
              </a:rPr>
              <a:t>.</a:t>
            </a:r>
          </a:p>
        </p:txBody>
      </p:sp>
      <p:sp>
        <p:nvSpPr>
          <p:cNvPr id="384" name="TextBox 7"/>
          <p:cNvSpPr txBox="1"/>
          <p:nvPr/>
        </p:nvSpPr>
        <p:spPr>
          <a:xfrm>
            <a:off x="418290" y="391061"/>
            <a:ext cx="1019251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>
                <a:solidFill>
                  <a:schemeClr val="accent5">
                    <a:satOff val="-3547"/>
                    <a:lumOff val="-10352"/>
                  </a:schemeClr>
                </a:solidFill>
              </a:defRPr>
            </a:lvl1pPr>
          </a:lstStyle>
          <a:p>
            <a:r>
              <a:t>Predicting the Primary Cancer</a:t>
            </a:r>
          </a:p>
        </p:txBody>
      </p:sp>
      <p:sp>
        <p:nvSpPr>
          <p:cNvPr id="385" name="TextBox 7"/>
          <p:cNvSpPr txBox="1"/>
          <p:nvPr/>
        </p:nvSpPr>
        <p:spPr>
          <a:xfrm>
            <a:off x="418290" y="860961"/>
            <a:ext cx="10078278" cy="489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lnSpc>
                <a:spcPct val="90000"/>
              </a:lnSpc>
              <a:defRPr sz="3000" b="0">
                <a:solidFill>
                  <a:schemeClr val="accent5">
                    <a:lumOff val="12058"/>
                  </a:schemeClr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based on Stimulated Raman Histology</a:t>
            </a:r>
          </a:p>
        </p:txBody>
      </p:sp>
      <p:sp>
        <p:nvSpPr>
          <p:cNvPr id="386" name="our goals are to:"/>
          <p:cNvSpPr txBox="1"/>
          <p:nvPr/>
        </p:nvSpPr>
        <p:spPr>
          <a:xfrm>
            <a:off x="705660" y="2043671"/>
            <a:ext cx="3519552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>
                <a:latin typeface="Georgia" panose="02040502050405020303" pitchFamily="18" charset="0"/>
              </a:rPr>
              <a:t>our goals are to: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217"/>
          <p:cNvSpPr/>
          <p:nvPr/>
        </p:nvSpPr>
        <p:spPr>
          <a:xfrm>
            <a:off x="9818918" y="2083699"/>
            <a:ext cx="2544732" cy="14969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 marL="342900" marR="0" lvl="0" indent="-3429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1300">
                <a:latin typeface="Georgia"/>
                <a:ea typeface="Georgia"/>
                <a:cs typeface="Georgia"/>
                <a:sym typeface="Georgia"/>
              </a:defRPr>
            </a:pP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sym typeface="Georgia"/>
              </a:rPr>
              <a:t>Adenocarcinoma</a:t>
            </a:r>
          </a:p>
          <a:p>
            <a:pPr marL="342900" marR="0" lvl="0" indent="-3429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1300">
                <a:latin typeface="Georgia"/>
                <a:ea typeface="Georgia"/>
                <a:cs typeface="Georgia"/>
                <a:sym typeface="Georgia"/>
              </a:defRPr>
            </a:pP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sym typeface="Georgia"/>
              </a:rPr>
              <a:t>Hematopoietic</a:t>
            </a:r>
          </a:p>
          <a:p>
            <a:pPr marL="342900" marR="0" lvl="0" indent="-3429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1300">
                <a:latin typeface="Georgia"/>
                <a:ea typeface="Georgia"/>
                <a:cs typeface="Georgia"/>
                <a:sym typeface="Georgia"/>
              </a:defRPr>
            </a:pP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sym typeface="Georgia"/>
              </a:rPr>
              <a:t>Squamous cell carcinoma</a:t>
            </a:r>
          </a:p>
          <a:p>
            <a:pPr marL="342900" marR="0" lvl="0" indent="-3429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1300" b="1" i="1">
                <a:latin typeface="Georgia"/>
                <a:ea typeface="Georgia"/>
                <a:cs typeface="Georgia"/>
                <a:sym typeface="Georgia"/>
              </a:defRPr>
            </a:pPr>
            <a:r>
              <a:rPr kumimoji="0" sz="13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sym typeface="Georgia"/>
              </a:rPr>
              <a:t>Melanoma</a:t>
            </a:r>
          </a:p>
          <a:p>
            <a:pPr marL="342900" marR="0" lvl="0" indent="-3429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1300">
                <a:latin typeface="Georgia"/>
                <a:ea typeface="Georgia"/>
                <a:cs typeface="Georgia"/>
                <a:sym typeface="Georgia"/>
              </a:defRPr>
            </a:pP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sym typeface="Georgia"/>
              </a:rPr>
              <a:t>Neuroendocrine carcinoma</a:t>
            </a:r>
          </a:p>
          <a:p>
            <a:pPr marL="342900" marR="0" lvl="0" indent="-3429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1300">
                <a:latin typeface="Georgia"/>
                <a:ea typeface="Georgia"/>
                <a:cs typeface="Georgia"/>
                <a:sym typeface="Georgia"/>
              </a:defRPr>
            </a:pP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sym typeface="Georgia"/>
              </a:rPr>
              <a:t>Sarcoma </a:t>
            </a:r>
          </a:p>
          <a:p>
            <a:pPr marL="342900" marR="0" lvl="0" indent="-3429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1300">
                <a:latin typeface="Georgia"/>
                <a:ea typeface="Georgia"/>
                <a:cs typeface="Georgia"/>
                <a:sym typeface="Georgia"/>
              </a:defRPr>
            </a:pPr>
            <a:r>
              <a:rPr kumimoji="0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sym typeface="Georgia"/>
              </a:rPr>
              <a:t>Urothelial carcinoma</a:t>
            </a:r>
          </a:p>
        </p:txBody>
      </p:sp>
      <p:sp>
        <p:nvSpPr>
          <p:cNvPr id="112" name="TextBox 7"/>
          <p:cNvSpPr txBox="1"/>
          <p:nvPr/>
        </p:nvSpPr>
        <p:spPr>
          <a:xfrm>
            <a:off x="418290" y="391061"/>
            <a:ext cx="1019251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 b="1">
                <a:solidFill>
                  <a:schemeClr val="accent5">
                    <a:satOff val="-3547"/>
                    <a:lumOff val="-10352"/>
                  </a:schemeClr>
                </a:solidFill>
                <a:latin typeface="Clear Sans"/>
                <a:ea typeface="Clear Sans"/>
                <a:cs typeface="Clear Sans"/>
                <a:sym typeface="Clear Sans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satOff val="-3547"/>
                    <a:lumOff val="-10352"/>
                  </a:srgbClr>
                </a:solidFill>
                <a:effectLst/>
                <a:uLnTx/>
                <a:uFillTx/>
                <a:latin typeface="Clear Sans"/>
                <a:sym typeface="Clear Sans"/>
              </a:rPr>
              <a:t>Data Pipeline</a:t>
            </a:r>
          </a:p>
        </p:txBody>
      </p:sp>
      <p:sp>
        <p:nvSpPr>
          <p:cNvPr id="113" name="TextBox 7"/>
          <p:cNvSpPr txBox="1"/>
          <p:nvPr/>
        </p:nvSpPr>
        <p:spPr>
          <a:xfrm>
            <a:off x="418290" y="860961"/>
            <a:ext cx="10078278" cy="489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defRPr sz="3000">
                <a:solidFill>
                  <a:schemeClr val="accent5">
                    <a:lumOff val="12058"/>
                  </a:schemeClr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0" cap="none" spc="0" normalizeH="0" baseline="0" noProof="0">
                <a:ln>
                  <a:noFill/>
                </a:ln>
                <a:solidFill>
                  <a:srgbClr val="4472C4">
                    <a:lumOff val="12058"/>
                  </a:srgbClr>
                </a:solidFill>
                <a:effectLst/>
                <a:uLnTx/>
                <a:uFillTx/>
                <a:latin typeface="Calibri Light"/>
                <a:ea typeface="Calibri Light"/>
                <a:cs typeface="Calibri Light"/>
                <a:sym typeface="Calibri Light"/>
              </a:rPr>
              <a:t>from tissue to prediction</a:t>
            </a:r>
          </a:p>
        </p:txBody>
      </p:sp>
      <p:sp>
        <p:nvSpPr>
          <p:cNvPr id="94" name="Rectangle 3"/>
          <p:cNvSpPr txBox="1"/>
          <p:nvPr/>
        </p:nvSpPr>
        <p:spPr>
          <a:xfrm>
            <a:off x="5385745" y="1860627"/>
            <a:ext cx="2502565" cy="315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>
                <a:latin typeface="Clear Sans"/>
                <a:ea typeface="Clear Sans"/>
                <a:cs typeface="Clear Sans"/>
                <a:sym typeface="Clear Sans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sym typeface="Clear Sans"/>
              </a:rPr>
              <a:t>Image processing</a:t>
            </a:r>
          </a:p>
        </p:txBody>
      </p:sp>
      <p:grpSp>
        <p:nvGrpSpPr>
          <p:cNvPr id="97" name="Group"/>
          <p:cNvGrpSpPr/>
          <p:nvPr/>
        </p:nvGrpSpPr>
        <p:grpSpPr>
          <a:xfrm>
            <a:off x="5544568" y="2343716"/>
            <a:ext cx="1620000" cy="1620000"/>
            <a:chOff x="0" y="0"/>
            <a:chExt cx="1798846" cy="1990677"/>
          </a:xfrm>
        </p:grpSpPr>
        <p:sp>
          <p:nvSpPr>
            <p:cNvPr id="95" name="Rounded Rectangle 20"/>
            <p:cNvSpPr/>
            <p:nvPr/>
          </p:nvSpPr>
          <p:spPr>
            <a:xfrm>
              <a:off x="0" y="0"/>
              <a:ext cx="1420745" cy="1410411"/>
            </a:xfrm>
            <a:prstGeom prst="roundRect">
              <a:avLst>
                <a:gd name="adj" fmla="val 0"/>
              </a:avLst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solidFill>
                <a:srgbClr val="3D4C6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Rounded Rectangle 23"/>
            <p:cNvSpPr/>
            <p:nvPr/>
          </p:nvSpPr>
          <p:spPr>
            <a:xfrm>
              <a:off x="361776" y="489896"/>
              <a:ext cx="1437071" cy="1500782"/>
            </a:xfrm>
            <a:prstGeom prst="roundRect">
              <a:avLst>
                <a:gd name="adj" fmla="val 0"/>
              </a:avLst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Rectangle 3"/>
          <p:cNvSpPr txBox="1"/>
          <p:nvPr/>
        </p:nvSpPr>
        <p:spPr>
          <a:xfrm>
            <a:off x="3013924" y="1850386"/>
            <a:ext cx="2502565" cy="315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>
                <a:latin typeface="Clear Sans"/>
                <a:ea typeface="Clear Sans"/>
                <a:cs typeface="Clear Sans"/>
                <a:sym typeface="Clear Sans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sym typeface="Clear Sans"/>
              </a:rPr>
              <a:t>Image acquisition </a:t>
            </a:r>
          </a:p>
        </p:txBody>
      </p:sp>
      <p:grpSp>
        <p:nvGrpSpPr>
          <p:cNvPr id="107" name="Group 19"/>
          <p:cNvGrpSpPr/>
          <p:nvPr/>
        </p:nvGrpSpPr>
        <p:grpSpPr>
          <a:xfrm>
            <a:off x="3013924" y="2432998"/>
            <a:ext cx="1845730" cy="1174586"/>
            <a:chOff x="0" y="0"/>
            <a:chExt cx="1927105" cy="1374513"/>
          </a:xfrm>
        </p:grpSpPr>
        <p:pic>
          <p:nvPicPr>
            <p:cNvPr id="99" name="Picture 20" descr="Picture 20"/>
            <p:cNvPicPr>
              <a:picLocks noChangeAspect="1"/>
            </p:cNvPicPr>
            <p:nvPr/>
          </p:nvPicPr>
          <p:blipFill>
            <a:blip r:embed="rId5">
              <a:extLst/>
            </a:blip>
            <a:srcRect r="74786"/>
            <a:stretch>
              <a:fillRect/>
            </a:stretch>
          </p:blipFill>
          <p:spPr>
            <a:xfrm>
              <a:off x="-1" y="11725"/>
              <a:ext cx="265352" cy="10952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0" name="Picture 21" descr="Picture 21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25000" r="49167"/>
            <a:stretch>
              <a:fillRect/>
            </a:stretch>
          </p:blipFill>
          <p:spPr>
            <a:xfrm>
              <a:off x="480498" y="2909"/>
              <a:ext cx="270630" cy="10902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1" name="Picture 22" descr="Picture 22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50972" r="23611"/>
            <a:stretch>
              <a:fillRect/>
            </a:stretch>
          </p:blipFill>
          <p:spPr>
            <a:xfrm>
              <a:off x="978934" y="-1"/>
              <a:ext cx="265567" cy="10873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2" name="Picture 23" descr="Picture 23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75000"/>
            <a:stretch>
              <a:fillRect/>
            </a:stretch>
          </p:blipFill>
          <p:spPr>
            <a:xfrm>
              <a:off x="1501482" y="-1"/>
              <a:ext cx="262739" cy="10936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" name="Picture 24" descr="Picture 24"/>
            <p:cNvPicPr>
              <a:picLocks noChangeAspect="1"/>
            </p:cNvPicPr>
            <p:nvPr/>
          </p:nvPicPr>
          <p:blipFill>
            <a:blip r:embed="rId8">
              <a:extLst/>
            </a:blip>
            <a:srcRect r="74242"/>
            <a:stretch>
              <a:fillRect/>
            </a:stretch>
          </p:blipFill>
          <p:spPr>
            <a:xfrm>
              <a:off x="160232" y="248183"/>
              <a:ext cx="267770" cy="1096340"/>
            </a:xfrm>
            <a:prstGeom prst="rect">
              <a:avLst/>
            </a:prstGeom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</p:pic>
        <p:pic>
          <p:nvPicPr>
            <p:cNvPr id="104" name="Picture 25" descr="Picture 25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4752" r="49575"/>
            <a:stretch>
              <a:fillRect/>
            </a:stretch>
          </p:blipFill>
          <p:spPr>
            <a:xfrm>
              <a:off x="630499" y="243607"/>
              <a:ext cx="269216" cy="1099327"/>
            </a:xfrm>
            <a:prstGeom prst="rect">
              <a:avLst/>
            </a:prstGeom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</p:pic>
        <p:pic>
          <p:nvPicPr>
            <p:cNvPr id="105" name="Picture 26" descr="Picture 26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49862" r="24773"/>
            <a:stretch>
              <a:fillRect/>
            </a:stretch>
          </p:blipFill>
          <p:spPr>
            <a:xfrm>
              <a:off x="1142332" y="266453"/>
              <a:ext cx="278762" cy="1103566"/>
            </a:xfrm>
            <a:prstGeom prst="rect">
              <a:avLst/>
            </a:prstGeom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</p:pic>
        <p:pic>
          <p:nvPicPr>
            <p:cNvPr id="106" name="Picture 27" descr="Picture 27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74710"/>
            <a:stretch>
              <a:fillRect/>
            </a:stretch>
          </p:blipFill>
          <p:spPr>
            <a:xfrm>
              <a:off x="1674239" y="270949"/>
              <a:ext cx="252867" cy="1103565"/>
            </a:xfrm>
            <a:prstGeom prst="rect">
              <a:avLst/>
            </a:prstGeom>
            <a:ln w="12700" cap="flat">
              <a:solidFill>
                <a:srgbClr val="FFFFFF"/>
              </a:solidFill>
              <a:prstDash val="solid"/>
              <a:miter lim="800000"/>
            </a:ln>
            <a:effectLst/>
          </p:spPr>
        </p:pic>
      </p:grpSp>
      <p:sp>
        <p:nvSpPr>
          <p:cNvPr id="109" name="Rectangle 3"/>
          <p:cNvSpPr txBox="1"/>
          <p:nvPr/>
        </p:nvSpPr>
        <p:spPr>
          <a:xfrm>
            <a:off x="7782483" y="1850386"/>
            <a:ext cx="2502565" cy="315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>
                <a:latin typeface="Clear Sans"/>
                <a:ea typeface="Clear Sans"/>
                <a:cs typeface="Clear Sans"/>
                <a:sym typeface="Clear Sans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sym typeface="Clear Sans"/>
              </a:rPr>
              <a:t>AI Classification</a:t>
            </a:r>
          </a:p>
        </p:txBody>
      </p:sp>
      <p:pic>
        <p:nvPicPr>
          <p:cNvPr id="110" name="Picture 2" descr="Picture 2"/>
          <p:cNvPicPr>
            <a:picLocks noChangeAspect="1"/>
          </p:cNvPicPr>
          <p:nvPr/>
        </p:nvPicPr>
        <p:blipFill rotWithShape="1">
          <a:blip r:embed="rId9">
            <a:extLst/>
          </a:blip>
          <a:srcRect r="21453"/>
          <a:stretch/>
        </p:blipFill>
        <p:spPr>
          <a:xfrm>
            <a:off x="7749016" y="2429300"/>
            <a:ext cx="1611100" cy="1174586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Elbow Connector 33"/>
          <p:cNvSpPr/>
          <p:nvPr/>
        </p:nvSpPr>
        <p:spPr>
          <a:xfrm rot="16200000">
            <a:off x="9475830" y="2825054"/>
            <a:ext cx="285122" cy="437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Rectangle 3"/>
          <p:cNvSpPr txBox="1"/>
          <p:nvPr/>
        </p:nvSpPr>
        <p:spPr>
          <a:xfrm>
            <a:off x="118368" y="1843079"/>
            <a:ext cx="2502565" cy="315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b="1">
                <a:latin typeface="Clear Sans"/>
                <a:ea typeface="Clear Sans"/>
                <a:cs typeface="Clear Sans"/>
                <a:sym typeface="Clear Sans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sng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sym typeface="Clear Sans"/>
              </a:rPr>
              <a:t>Sample preparation</a:t>
            </a:r>
          </a:p>
        </p:txBody>
      </p:sp>
      <p:grpSp>
        <p:nvGrpSpPr>
          <p:cNvPr id="118" name="Group 194"/>
          <p:cNvGrpSpPr/>
          <p:nvPr/>
        </p:nvGrpSpPr>
        <p:grpSpPr>
          <a:xfrm>
            <a:off x="322195" y="4238917"/>
            <a:ext cx="1845731" cy="1164416"/>
            <a:chOff x="0" y="-1"/>
            <a:chExt cx="1927105" cy="1362612"/>
          </a:xfrm>
        </p:grpSpPr>
        <p:pic>
          <p:nvPicPr>
            <p:cNvPr id="115" name="Picture 5" descr="Picture 5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42161" r="29560" b="59302"/>
            <a:stretch>
              <a:fillRect/>
            </a:stretch>
          </p:blipFill>
          <p:spPr>
            <a:xfrm>
              <a:off x="0" y="-2"/>
              <a:ext cx="1203330" cy="13626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6" name="Picture 186" descr="Picture 186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79510" t="12341" r="2889" b="59818"/>
            <a:stretch>
              <a:fillRect/>
            </a:stretch>
          </p:blipFill>
          <p:spPr>
            <a:xfrm>
              <a:off x="1300517" y="500520"/>
              <a:ext cx="626589" cy="7799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7" name="Arc 192"/>
            <p:cNvSpPr/>
            <p:nvPr/>
          </p:nvSpPr>
          <p:spPr>
            <a:xfrm rot="21093087">
              <a:off x="967596" y="376982"/>
              <a:ext cx="493203" cy="301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873" extrusionOk="0">
                  <a:moveTo>
                    <a:pt x="0" y="6211"/>
                  </a:moveTo>
                  <a:cubicBezTo>
                    <a:pt x="5391" y="-2727"/>
                    <a:pt x="13696" y="-1923"/>
                    <a:pt x="18549" y="8006"/>
                  </a:cubicBezTo>
                  <a:cubicBezTo>
                    <a:pt x="20055" y="11087"/>
                    <a:pt x="21105" y="14829"/>
                    <a:pt x="21600" y="18873"/>
                  </a:cubicBezTo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Straight Arrow Connector 197"/>
          <p:cNvSpPr/>
          <p:nvPr/>
        </p:nvSpPr>
        <p:spPr>
          <a:xfrm flipV="1">
            <a:off x="1245060" y="3731038"/>
            <a:ext cx="1" cy="544807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" name="Group"/>
          <p:cNvGrpSpPr/>
          <p:nvPr/>
        </p:nvGrpSpPr>
        <p:grpSpPr>
          <a:xfrm>
            <a:off x="235330" y="2480440"/>
            <a:ext cx="2019461" cy="870511"/>
            <a:chOff x="0" y="0"/>
            <a:chExt cx="2108495" cy="1018681"/>
          </a:xfrm>
        </p:grpSpPr>
        <p:pic>
          <p:nvPicPr>
            <p:cNvPr id="120" name="Picture 195" descr="Picture 195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-1" y="266618"/>
              <a:ext cx="1234608" cy="6255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1" name="Picture 202" descr="Picture 202"/>
            <p:cNvPicPr>
              <a:picLocks noChangeAspect="1"/>
            </p:cNvPicPr>
            <p:nvPr/>
          </p:nvPicPr>
          <p:blipFill>
            <a:blip r:embed="rId12">
              <a:extLst/>
            </a:blip>
            <a:srcRect l="13885" t="9787" r="71211" b="56861"/>
            <a:stretch>
              <a:fillRect/>
            </a:stretch>
          </p:blipFill>
          <p:spPr>
            <a:xfrm>
              <a:off x="1364386" y="-1"/>
              <a:ext cx="744110" cy="101868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2" name="Straight Connector 204"/>
            <p:cNvSpPr/>
            <p:nvPr/>
          </p:nvSpPr>
          <p:spPr>
            <a:xfrm>
              <a:off x="1234605" y="273250"/>
              <a:ext cx="443555" cy="151781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Straight Connector 206"/>
            <p:cNvSpPr/>
            <p:nvPr/>
          </p:nvSpPr>
          <p:spPr>
            <a:xfrm flipV="1">
              <a:off x="1234605" y="459456"/>
              <a:ext cx="443555" cy="419407"/>
            </a:xfrm>
            <a:prstGeom prst="line">
              <a:avLst/>
            </a:prstGeom>
            <a:noFill/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tumor excision"/>
          <p:cNvSpPr txBox="1"/>
          <p:nvPr/>
        </p:nvSpPr>
        <p:spPr>
          <a:xfrm>
            <a:off x="530651" y="5409380"/>
            <a:ext cx="1520760" cy="33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>
                <a:latin typeface="Clear Sans"/>
                <a:ea typeface="Clear Sans"/>
                <a:cs typeface="Clear Sans"/>
                <a:sym typeface="Clear Sans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lear Sans"/>
                <a:sym typeface="Clear Sans"/>
              </a:rPr>
              <a:t>tumor excision</a:t>
            </a:r>
          </a:p>
        </p:txBody>
      </p:sp>
      <p:sp>
        <p:nvSpPr>
          <p:cNvPr id="126" name="intraoperative SRH imaging"/>
          <p:cNvSpPr txBox="1"/>
          <p:nvPr/>
        </p:nvSpPr>
        <p:spPr>
          <a:xfrm>
            <a:off x="118368" y="3404611"/>
            <a:ext cx="2468816" cy="30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 i="1">
                <a:latin typeface="Clear Sans"/>
                <a:ea typeface="Clear Sans"/>
                <a:cs typeface="Clear Sans"/>
                <a:sym typeface="Clear Sans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lear Sans"/>
                <a:sym typeface="Clear Sans"/>
              </a:rPr>
              <a:t>intraoperative SRH imaging</a:t>
            </a:r>
          </a:p>
        </p:txBody>
      </p:sp>
      <p:sp>
        <p:nvSpPr>
          <p:cNvPr id="127" name="primary tumor"/>
          <p:cNvSpPr txBox="1"/>
          <p:nvPr/>
        </p:nvSpPr>
        <p:spPr>
          <a:xfrm>
            <a:off x="10107836" y="3663592"/>
            <a:ext cx="1498310" cy="338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i="1">
                <a:latin typeface="Clear Sans"/>
                <a:ea typeface="Clear Sans"/>
                <a:cs typeface="Clear Sans"/>
                <a:sym typeface="Clear Sans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lear Sans"/>
                <a:sym typeface="Clear Sans"/>
              </a:rPr>
              <a:t>primary tumor</a:t>
            </a:r>
          </a:p>
        </p:txBody>
      </p:sp>
      <p:sp>
        <p:nvSpPr>
          <p:cNvPr id="128" name="Straight Arrow Connector 197"/>
          <p:cNvSpPr/>
          <p:nvPr/>
        </p:nvSpPr>
        <p:spPr>
          <a:xfrm>
            <a:off x="2403784" y="3016593"/>
            <a:ext cx="493954" cy="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traight Arrow Connector 197"/>
          <p:cNvSpPr/>
          <p:nvPr/>
        </p:nvSpPr>
        <p:spPr>
          <a:xfrm>
            <a:off x="4961295" y="3016593"/>
            <a:ext cx="493954" cy="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traight Arrow Connector 197"/>
          <p:cNvSpPr/>
          <p:nvPr/>
        </p:nvSpPr>
        <p:spPr>
          <a:xfrm>
            <a:off x="7289544" y="3016593"/>
            <a:ext cx="493953" cy="1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37473" y="4036345"/>
            <a:ext cx="2775025" cy="1878372"/>
            <a:chOff x="3441032" y="4442161"/>
            <a:chExt cx="2897373" cy="2198094"/>
          </a:xfrm>
        </p:grpSpPr>
        <p:pic>
          <p:nvPicPr>
            <p:cNvPr id="41" name="Picture 3" descr="Picture 3"/>
            <p:cNvPicPr>
              <a:picLocks noChangeAspect="1"/>
            </p:cNvPicPr>
            <p:nvPr/>
          </p:nvPicPr>
          <p:blipFill rotWithShape="1">
            <a:blip r:embed="rId13">
              <a:extLst/>
            </a:blip>
            <a:srcRect l="9749" t="6877" r="77508" b="66642"/>
            <a:stretch/>
          </p:blipFill>
          <p:spPr>
            <a:xfrm>
              <a:off x="3597011" y="4750735"/>
              <a:ext cx="1503294" cy="125837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2" name="Picture 3" descr="Picture 3"/>
            <p:cNvPicPr>
              <a:picLocks noChangeAspect="1"/>
            </p:cNvPicPr>
            <p:nvPr/>
          </p:nvPicPr>
          <p:blipFill rotWithShape="1">
            <a:blip r:embed="rId13">
              <a:extLst/>
            </a:blip>
            <a:srcRect l="11584" t="33055" r="79195" b="24458"/>
            <a:stretch/>
          </p:blipFill>
          <p:spPr>
            <a:xfrm>
              <a:off x="5113924" y="4483271"/>
              <a:ext cx="1087655" cy="201902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" name="Rectangle 1"/>
            <p:cNvSpPr/>
            <p:nvPr/>
          </p:nvSpPr>
          <p:spPr>
            <a:xfrm>
              <a:off x="3441032" y="4442161"/>
              <a:ext cx="2897373" cy="219809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4" name="Left Brace 3"/>
          <p:cNvSpPr/>
          <p:nvPr/>
        </p:nvSpPr>
        <p:spPr>
          <a:xfrm rot="5400000">
            <a:off x="3746008" y="2371941"/>
            <a:ext cx="543854" cy="2775404"/>
          </a:xfrm>
          <a:prstGeom prst="leftBrace">
            <a:avLst>
              <a:gd name="adj1" fmla="val 38581"/>
              <a:gd name="adj2" fmla="val 5083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01619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Box 1"/>
          <p:cNvSpPr txBox="1"/>
          <p:nvPr/>
        </p:nvSpPr>
        <p:spPr>
          <a:xfrm>
            <a:off x="864446" y="2747119"/>
            <a:ext cx="9777649" cy="2800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00526" indent="-200526" algn="l">
              <a:buSzPct val="100000"/>
              <a:buChar char="•"/>
              <a:defRPr sz="2000" b="0"/>
            </a:pPr>
            <a:r>
              <a:rPr sz="2200" dirty="0">
                <a:latin typeface="Georgia" panose="02040502050405020303" pitchFamily="18" charset="0"/>
              </a:rPr>
              <a:t>explore a </a:t>
            </a:r>
            <a:r>
              <a:rPr sz="2200" b="1" dirty="0">
                <a:latin typeface="Georgia" panose="02040502050405020303" pitchFamily="18" charset="0"/>
              </a:rPr>
              <a:t>range of techniques</a:t>
            </a:r>
            <a:r>
              <a:rPr sz="2200" dirty="0">
                <a:latin typeface="Georgia" panose="02040502050405020303" pitchFamily="18" charset="0"/>
              </a:rPr>
              <a:t>  (classical convolutional neural networks,</a:t>
            </a:r>
            <a:br>
              <a:rPr sz="2200" dirty="0">
                <a:latin typeface="Georgia" panose="02040502050405020303" pitchFamily="18" charset="0"/>
              </a:rPr>
            </a:br>
            <a:r>
              <a:rPr sz="2200" dirty="0">
                <a:latin typeface="Georgia" panose="02040502050405020303" pitchFamily="18" charset="0"/>
              </a:rPr>
              <a:t>weakly supervised methods, transformers architectures…)</a:t>
            </a:r>
          </a:p>
          <a:p>
            <a:pPr marL="200526" indent="-200526" algn="l">
              <a:buSzPct val="100000"/>
              <a:buChar char="•"/>
              <a:defRPr sz="2000" b="0"/>
            </a:pPr>
            <a:endParaRPr sz="2200" dirty="0">
              <a:latin typeface="Georgia" panose="02040502050405020303" pitchFamily="18" charset="0"/>
            </a:endParaRPr>
          </a:p>
          <a:p>
            <a:pPr marL="200526" indent="-200526" algn="l">
              <a:buSzPct val="100000"/>
              <a:buChar char="•"/>
              <a:defRPr sz="2000" b="0"/>
            </a:pPr>
            <a:r>
              <a:rPr sz="2200" b="1" dirty="0">
                <a:latin typeface="Georgia" panose="02040502050405020303" pitchFamily="18" charset="0"/>
              </a:rPr>
              <a:t>design interpretability mechanisms</a:t>
            </a:r>
            <a:r>
              <a:rPr sz="2200" dirty="0">
                <a:latin typeface="Georgia" panose="02040502050405020303" pitchFamily="18" charset="0"/>
              </a:rPr>
              <a:t> providing insights into </a:t>
            </a:r>
            <a:r>
              <a:rPr sz="2200" b="1" dirty="0">
                <a:latin typeface="Georgia" panose="02040502050405020303" pitchFamily="18" charset="0"/>
              </a:rPr>
              <a:t>which image regions are the most informative for the prediction</a:t>
            </a:r>
            <a:r>
              <a:rPr sz="2200" dirty="0">
                <a:latin typeface="Georgia" panose="02040502050405020303" pitchFamily="18" charset="0"/>
              </a:rPr>
              <a:t>. </a:t>
            </a:r>
          </a:p>
          <a:p>
            <a:pPr marL="200526" indent="-200526" algn="l">
              <a:buSzPct val="100000"/>
              <a:buChar char="•"/>
              <a:defRPr sz="2000" b="0"/>
            </a:pPr>
            <a:endParaRPr sz="2200" dirty="0">
              <a:latin typeface="Georgia" panose="02040502050405020303" pitchFamily="18" charset="0"/>
            </a:endParaRPr>
          </a:p>
          <a:p>
            <a:pPr marL="200526" indent="-200526" algn="l">
              <a:buSzPct val="100000"/>
              <a:buChar char="•"/>
              <a:defRPr sz="2000" b="0"/>
            </a:pPr>
            <a:r>
              <a:rPr sz="2200" dirty="0">
                <a:latin typeface="Georgia" panose="02040502050405020303" pitchFamily="18" charset="0"/>
              </a:rPr>
              <a:t>inspect and interpret, in collaboration with medical experts, the </a:t>
            </a:r>
            <a:r>
              <a:rPr sz="2200" b="1" dirty="0">
                <a:latin typeface="Georgia" panose="02040502050405020303" pitchFamily="18" charset="0"/>
              </a:rPr>
              <a:t>visual features that the machine learning method is using for prediction</a:t>
            </a:r>
          </a:p>
        </p:txBody>
      </p:sp>
      <p:sp>
        <p:nvSpPr>
          <p:cNvPr id="427" name="TextBox 7"/>
          <p:cNvSpPr txBox="1"/>
          <p:nvPr/>
        </p:nvSpPr>
        <p:spPr>
          <a:xfrm>
            <a:off x="418290" y="391061"/>
            <a:ext cx="10192510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>
                <a:solidFill>
                  <a:schemeClr val="accent5">
                    <a:satOff val="-3547"/>
                    <a:lumOff val="-10352"/>
                  </a:schemeClr>
                </a:solidFill>
              </a:defRPr>
            </a:lvl1pPr>
          </a:lstStyle>
          <a:p>
            <a:r>
              <a:t>Outlook</a:t>
            </a:r>
          </a:p>
        </p:txBody>
      </p:sp>
      <p:sp>
        <p:nvSpPr>
          <p:cNvPr id="428" name="TextBox 7"/>
          <p:cNvSpPr txBox="1"/>
          <p:nvPr/>
        </p:nvSpPr>
        <p:spPr>
          <a:xfrm>
            <a:off x="418290" y="860961"/>
            <a:ext cx="10078278" cy="489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lnSpc>
                <a:spcPct val="90000"/>
              </a:lnSpc>
              <a:defRPr sz="3000" b="0">
                <a:solidFill>
                  <a:schemeClr val="accent5">
                    <a:lumOff val="12058"/>
                  </a:schemeClr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next steps for the project</a:t>
            </a:r>
          </a:p>
        </p:txBody>
      </p:sp>
      <p:sp>
        <p:nvSpPr>
          <p:cNvPr id="429" name="in the near future, we will:"/>
          <p:cNvSpPr txBox="1"/>
          <p:nvPr/>
        </p:nvSpPr>
        <p:spPr>
          <a:xfrm>
            <a:off x="537849" y="2043671"/>
            <a:ext cx="567879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>
                <a:latin typeface="Georgia" panose="02040502050405020303" pitchFamily="18" charset="0"/>
              </a:rPr>
              <a:t>in the near future, we will: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203864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203864"/>
            </a:solidFill>
            <a:effectLst/>
            <a:uFillTx/>
            <a:latin typeface="Clear Sans"/>
            <a:ea typeface="Clear Sans"/>
            <a:cs typeface="Clear Sans"/>
            <a:sym typeface="Clear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203864"/>
            </a:solidFill>
            <a:effectLst/>
            <a:uFillTx/>
            <a:latin typeface="Clear Sans"/>
            <a:ea typeface="Clear Sans"/>
            <a:cs typeface="Clear Sans"/>
            <a:sym typeface="Clear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</Words>
  <Application>Microsoft Office PowerPoint</Application>
  <PresentationFormat>Widescreen</PresentationFormat>
  <Paragraphs>98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Clear Sans</vt:lpstr>
      <vt:lpstr>Georgia</vt:lpstr>
      <vt:lpstr>Helvetica</vt:lpstr>
      <vt:lpstr>Times New Roman</vt:lpstr>
      <vt:lpstr>Verdana</vt:lpstr>
      <vt:lpstr>Office Theme</vt:lpstr>
      <vt:lpstr>1_Office Theme</vt:lpstr>
      <vt:lpstr>PREDICTING THE PRIMARY TUMOR OF BRAIN METASTASES  USING STIMULATED RAMAN HISTOLOGY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PRIMARY TUMOR OF BRAIN METASTASES  USING STIMULATED RAMAN HISTOLOGY</dc:title>
  <cp:lastModifiedBy>MAHSA VALI</cp:lastModifiedBy>
  <cp:revision>41</cp:revision>
  <dcterms:modified xsi:type="dcterms:W3CDTF">2023-10-10T12:13:24Z</dcterms:modified>
</cp:coreProperties>
</file>